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8" r:id="rId2"/>
    <p:sldId id="256" r:id="rId3"/>
    <p:sldId id="259" r:id="rId4"/>
    <p:sldId id="260" r:id="rId5"/>
    <p:sldId id="272" r:id="rId6"/>
    <p:sldId id="261" r:id="rId7"/>
    <p:sldId id="262" r:id="rId8"/>
    <p:sldId id="263" r:id="rId9"/>
    <p:sldId id="264" r:id="rId10"/>
    <p:sldId id="265" r:id="rId11"/>
    <p:sldId id="266" r:id="rId12"/>
    <p:sldId id="267" r:id="rId13"/>
    <p:sldId id="268"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BBBB"/>
    <a:srgbClr val="597A7A"/>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44:59.945"/>
    </inkml:context>
    <inkml:brush xml:id="br0">
      <inkml:brushProperty name="width" value="0.35" units="cm"/>
      <inkml:brushProperty name="height" value="0.35" units="cm"/>
      <inkml:brushProperty name="color" value="#FFFFFF"/>
    </inkml:brush>
  </inkml:definitions>
  <inkml:trace contextRef="#ctx0" brushRef="#br0">2832 336 24575,'28'0'0,"-54"0"0,-101 1 0,-250 37 0,-191 83 0,490-103 0,62-14 0,-34 8 0,48-11 0,-1-1 0,1 1 0,0 0 0,0 0 0,0 0 0,0 0 0,0 0 0,0 0 0,1 0 0,-1 1 0,0-1 0,0 0 0,1 1 0,-1 0 0,-1 2 0,6 4 0,14 0 0,17-1 0,0-2 0,68 2 0,-85-6 0,125 1 0,245-26 0,137-71 0,-461 78 0,-38 4 0,-25 13 0,0 0 0,0 0 0,0-1 0,0 1 0,0 0 0,0 0 0,0 0 0,0 0 0,0-1 0,0 1 0,0 0 0,0 0 0,1 0 0,-1 0 0,0-1 0,-1 1 0,1 0 0,0 0 0,0 0 0,0 0 0,0-1 0,0 1 0,0 0 0,0 0 0,0 0 0,0 0 0,0-1 0,0 1 0,0 0 0,0 0 0,-1 0 0,1 0 0,0 0 0,0 0 0,0-1 0,0 1 0,0 0 0,-1 0 0,1 0 0,0 0 0,0 0 0,-18-6 0,-43 0 0,-1 2 0,-119 8 0,149-3 0,-139 9 0,0 8 0,1 7 0,-229 64 0,362-76 0,37-12 0,0-1 0,0 0 0,0 0 0,0 0 0,1 0 0,-1 0 0,0 0 0,0 0 0,0 0 0,1 0 0,-1 0 0,0 1 0,0-1 0,0 0 0,0 0 0,0 0 0,0 0 0,1 0 0,-1 1 0,0-1 0,0 0 0,0 0 0,0 0 0,0 0 0,0 1 0,0-1 0,0 0 0,0 0 0,0 0 0,0 1 0,0-1 0,0 0 0,0 0 0,0 0 0,0 1 0,0-1 0,0 0 0,0 0 0,0 0 0,0 1 0,0-1 0,0 0 0,0 0 0,0 0 0,0 0 0,-1 1 0,1-1 0,0 0 0,0 0 0,0 0 0,0 0 0,0 0 0,-1 1 0,1-1 0,0 0 0,0 0 0,0 0 0,0 0 0,-1 0 0,1 0 0,0 0 0,0 0 0,0 0 0,-1 0 0,1 0 0,0 0 0,0 0 0,11 3 0,1-1 0,-1-1 0,1 0 0,-1 0 0,20-2 0,-15 1 0,92-5 0,1-4 0,154-34 0,-214 29 0,-42 9 0,-13 0 0,-8 2 0,-1 0 0,0 1 0,0 1 0,0 0 0,-17 2 0,-3-2 0,-468 1 0,230 2 0,404-5 0,256-38 0,-307 28 0,4 0 0,-1-3 0,128-42 0,-200 54 0,0-1 0,0 0 0,0-1 0,-1 0 0,14-11 0,-22 16 0,-1-1 0,1 1 0,0-1 0,0 0 0,-1 0 0,1 0 0,-1 0 0,0 0 0,0 0 0,1 0 0,-1-1 0,-1 1 0,2-4 0,-2 4 0,1 0 0,-2 1 0,1-1 0,0 0 0,0 0 0,0 1 0,-1-1 0,1 0 0,-1 1 0,0-1 0,1 1 0,-1-1 0,0 0 0,0 1 0,0 0 0,0-1 0,0 1 0,0 0 0,0-1 0,0 1 0,-3-2 0,-3-2 0,1 0 0,-1 1 0,0 0 0,0 0 0,0 1 0,0 0 0,-1 0 0,1 1 0,-12-3 0,-12-1 0,-34-1 0,49 6 0,-536-10 0,174 11 0,310-2 0,-173-12 0,214 7 0,27 7 0,0 0 0,0 0 0,0-1 0,0 1 0,0 0 0,0 0 0,0-1 0,0 1 0,0 0 0,0 0 0,0-1 0,0 1 0,0 0 0,0 0 0,1-1 0,-1 1 0,0 0 0,0 0 0,0-1 0,0 1 0,1 0 0,-1 0 0,0 0 0,0 0 0,0-1 0,1 1 0,-1 0 0,0 0 0,0 0 0,0 0 0,1 0 0,-1 0 0,0 0 0,0-1 0,1 1 0,-1 0 0,0 0 0,0 0 0,1 0 0,-1 0 0,0 0 0,0 0 0,1 0 0,-1 1 0,56-11 0,534-3 0,-430 14 0,508 0 0,-720 10 0,-533 67 0,294-45 0,166-23 0,68-7 0,-57 11 0,109-13 0,0 0 0,1 0 0,-1 1 0,1-1 0,-1 1 0,1 0 0,-7 4 0,11-5 0,-1-1 0,1 0 0,0 1 0,-1-1 0,1 0 0,0 1 0,-1-1 0,1 0 0,0 1 0,-1-1 0,1 1 0,0-1 0,0 1 0,-1-1 0,1 1 0,0-1 0,0 1 0,0-1 0,0 0 0,0 1 0,0-1 0,0 1 0,0 0 0,0-1 0,0 1 0,0-1 0,0 1 0,0 0 0,1 0 0,0 0 0,0 0 0,0 1 0,0-1 0,0 0 0,0 0 0,0 0 0,0 0 0,1 0 0,-1 0 0,0-1 0,1 1 0,-1 0 0,3 0 0,33 12 0,0-2 0,0-1 0,1-2 0,69 6 0,-89-12 0,180 16 0,0-9 0,0-8 0,312-39 0,-246 7 0,318-47 0,-532 68 0,-34 3 0,-27 4 0,-36 1 0,44 2 0,-452 27 0,1 39 0,356-50 0,-463 98 0,513-97 0,46-13 0,15-2 0,41-5 0,0-2 0,0-2 0,77-21 0,-70 14 0,844-219 0,-875 224 0,10-1 0,-1-1 0,-1-3 0,0-1 0,45-26 0,-82 41 0,6-4 0,-1 0 0,1-1 0,-1 0 0,6-5 0,-11 9 0,-1 1 0,1-1 0,0 1 0,-1-1 0,1 1 0,-1-1 0,1 0 0,-1 1 0,1-1 0,-1 0 0,0 1 0,1-1 0,-1 0 0,0 0 0,1 1 0,-1-1 0,0 0 0,0 0 0,0 1 0,0-1 0,0 0 0,0 0 0,0 0 0,0 1 0,0-1 0,0 0 0,0 0 0,0 0 0,0 1 0,-1-1 0,1 0 0,0 0 0,-1 1 0,1-1 0,0 0 0,-1 1 0,1-1 0,-1 0 0,1 1 0,-1-1 0,0 1 0,1-1 0,-1 1 0,1-1 0,-1 1 0,0-1 0,0 1 0,1 0 0,-1-1 0,0 1 0,-1-1 0,-12-3 0,1-1 0,-1 2 0,0 0 0,0 0 0,-20 0 0,16 1 0,-169-14 0,-310 13 0,251 31 0,196-19 0,1 3 0,-87 33 0,133-45 0,0 1 0,1 0 0,-1 0 0,0 1 0,1-1 0,-1 1 0,1-1 0,-1 1 0,1 0 0,0-1 0,0 1 0,0 1 0,0-1 0,0 0 0,0 0 0,0 1 0,-1 3 0,3-5 0,0-1 0,0 1 0,0 0 0,0 0 0,0 0 0,0-1 0,0 1 0,0 0 0,0 0 0,1 0 0,-1-1 0,0 1 0,1 0 0,-1-1 0,0 1 0,1 0 0,-1 0 0,1-1 0,-1 1 0,1-1 0,-1 1 0,1 0 0,0 0 0,3 1 0,-1 0 0,1 1 0,0-1 0,-1 0 0,1-1 0,8 3 0,42 10 0,2-3 0,-1-2 0,1-2 0,65-2 0,-61-2 0,787-10 0,-511-4 0,-620 27-203,-386 72 0,-295 110-285,826-168 476,76-16 12,-125 30 0,145-32 0,1 2 0,-49 23 0,64-18-29,26-19 35,1 1 0,-1-1-1,1 1 1,0-1 0,-1 1 0,1 0-1,0-1 1,-1 1 0,1-1-1,0 1 1,0-1 0,-1 1-1,1 0 1,0-1 0,0 1 0,0 0-1,0-1 1,0 1 0,0 0-1,0-1 1,0 1 0,0 0 0,0-1-1,0 1 1,1 0 0,1 2 31,0-1 0,0 0 1,1 0-1,-1 0 1,1 0-1,-1-1 0,1 1 1,0-1-1,0 0 0,0 1 1,-1-1-1,1 0 1,0-1-1,0 1 0,1 0 1,2-1-1,67 11 18,0-2 0,131-4-1,-113-4-67,1755-19-1270,-1766 15 1283,16-1 0,180 14 0,-463-26 0,179 16 0,-204-10 0,-977 8-291,2 116-49,961-70 307,178-29 33,43-8 0,15-1 0,15-1 0,0-1 0,-1-1 0,1-1 0,0-1 0,27-3 0,-14 2 0,861-30 235,-423 10-145,-295 13-76,744 0 138,-854 13-119,-62-3-33,-19-1 0,-147 8 0,89-8 0,-1361 109 212,931-42-258,467-61 27,31-8 19,0 0-1,0 0 1,1 0 0,-1 0-1,0 0 1,0 0 0,0 1 0,0-1-1,0 0 1,0 0 0,0 0-1,0 0 1,0 0 0,1 0-1,-1 0 1,0 0 0,0 1-1,0-1 1,0 0 0,0 0-1,0 0 1,0 0 0,0 0-1,0 0 1,0 1 0,0-1 0,0 0-1,0 0 1,0 0 0,0 0-1,0 0 1,0 0 0,0 1-1,0-1 1,0 0 0,0 0-1,0 0 1,0 0 0,0 0-1,0 0 1,-1 0 0,1 1-1,0-1 1,0 0 0,0 0-1,0 0 1,0 0 0,0 0 0,0 0-1,0 0 1,-1 0 0,1 0-1,0 0 1,0 1 0,0-1-1,0 0 1,0 0 0,0 0-1,0 0 1,-1 0 0,1 0-1,0 0 1,0 0 0,0 0-1,0 0 1,0 0 0,-1 0 0,54 9 167,-47-8-130,1290 106 1056,-1633-91-1093,251-9 0,-116 10 0,-385 84 0,585-101 0,-29 10 0,31-10 0,0 0 0,0 0 0,0 1 0,-1-1 0,1 0 0,0 0 0,0 0 0,0 0 0,0 0 0,0 0 0,-1 0 0,1 0 0,0 0 0,0 0 0,0 0 0,0 0 0,0 0 0,0 1 0,-1-1 0,1 0 0,0 0 0,0 0 0,0 0 0,0 0 0,0 0 0,0 1 0,0-1 0,0 0 0,0 0 0,0 0 0,0 0 0,0 1 0,0-1 0,0 0 0,0 0 0,0 0 0,0 0 0,0 0 0,0 1 0,0-1 0,0 0 0,0 0 0,0 0 0,0 0 0,0 0 0,0 1 0,0-1 0,0 0 0,19 5 0,37-1 0,95-6 0,-125 1 0,590-47-535,2-31-1,-560 71 536,159-21 0,219-60 0,-421 85 0,10-3 0,37-15 0,-56 20 0,0-1 0,-1 0 0,1 0 0,-1-1 0,0 1 0,1-1 0,-2 0 0,1-1 0,0 1 0,-1-1 0,6-8 0,-9 12 8,0-1-1,0 0 0,0 1 0,0-1 1,0 0-1,0 0 0,-1 0 0,1 1 1,0-1-1,-1 0 0,0 0 1,1 0-1,-1 0 0,0 0 0,0 0 1,0 0-1,0 0 0,0 0 1,-1 0-1,1 0 0,-1 0 0,0-3 1,-1 3 16,1 0 1,-1 0-1,0 0 1,0 0-1,0 0 1,0 0-1,0 0 1,0 1-1,0-1 1,0 1 0,-1 0-1,1-1 1,-1 1-1,-3-1 1,-8-2 82,0 1 0,0 0 0,0 1 0,-28-1 0,-20 2-107,-1 3 0,-68 11 0,92-7 0,0 2 0,0 2 0,1 2 0,-51 22 0,66-21 0,0 1 0,2 1 0,-1 1 0,2 1 0,-35 37 0,54-53 0,-30 34 0,23-25 0,-1 0 0,1-1 0,-2 0 0,1-1 0,-12 8 0,2-6 0,0 0 0,0-1 0,-1-1 0,0-1 0,-1-1 0,1-1 0,-1-1 0,-1 0 0,-34 0 0,-1-3 0,0-3 0,-78-12 0,91 7 0,0-2 0,1-2 0,1-2 0,-60-26 0,6 2 0,60 25 0,-60-30 0,92 40 0,0-1 0,0 1 0,0-1 0,0 0 0,0 0 0,0 0 0,-5-7 0,8 9 0,1 0 0,-1 1 0,1-1 0,0 0 0,-1 1 0,1-1 0,0 0 0,0 0 0,-1 0 0,1 1 0,0-1 0,0 0 0,0 0 0,0 1 0,0-1 0,0 0 0,0 0 0,0 0 0,0 1 0,1-1 0,-1-1 0,1 0 0,0 1 0,0 0 0,0-1 0,0 1 0,0 0 0,1 0 0,-1 0 0,0 0 0,0 0 0,1 0 0,-1 0 0,1 0 0,-1 0 0,4 0 0,23-9 0,0 1 0,1 1 0,0 2 0,39-3 0,4-2 0,494-61 0,-564 72 0,124-14 0,-120 10 0,-14 1 0,-26 0 0,-72 1 0,-196 23 0,-103 46 0,-214 90 0,602-149 0,17-8 0,0 0 0,0 0 0,0 0 0,0 1 0,0-1 0,0 0 0,0 0 0,0 0 0,0 0 0,0 0 0,0 1 0,0-1 0,0 0 0,0 0 0,0 0 0,0 0 0,0 0 0,0 1 0,0-1 0,0 0 0,0 0 0,0 0 0,0 0 0,0 0 0,1 0 0,-1 0 0,0 0 0,0 1 0,0-1 0,0 0 0,0 0 0,0 0 0,0 0 0,1 0 0,-1 0 0,0 0 0,0 0 0,0 0 0,0 0 0,0 0 0,1 0 0,-1 0 0,0 0 0,0 0 0,0 0 0,0 0 0,0 0 0,1 0 0,-1 0 0,0 0 0,0 0 0,0 0 0,40 2 0,-36-2 0,531-29 0,-322 13 0,385-26 0,-552 37 0,-105 4 0,-211 16-396,2 11-1,-282 66 0,310-33 356,188-41 41,45-12 0,15-4 0,13-3 0,1 0 0,-1-1 0,31-8 0,-5 1 0,1115-118-948,-1007 119 945,256-22-249,-392 28 252,45-8 0,-59 9 0,0-1 0,-1 1 0,1-1 0,0 0 0,-1 0 0,1 0 0,-1 0 0,0-1 0,5-4 0,-8 7 0,-1-1 0,1 1 0,-1-1 0,1 1 1,-1-1-1,1 1 0,-1-1 0,1 1 0,-1-1 0,1 0 0,-1 1 0,0-1 0,0 0 0,1 1 0,-1-1 0,0 0 0,0 0 0,0 1 0,0-1 0,1 0 0,-1 0 0,0 1 0,-1-1 0,1 0 0,0 0 0,0 1 0,0-1 0,0 0 0,0 1 0,-1-1 0,1 0 0,0 0 0,-1 1 0,1-1 0,-1 1 0,1-1 0,0 0 0,-1 1 0,1-1 0,-1 1 0,-1-2 0,-29-18 163,-1 5 371,-2 2 0,-58-16 0,-83-10-138,70 16-409,-1084-190-608,1149 207 619,33 5 2,-18-4 0,0 1 0,-1 1 0,1 1 0,-1 2 0,-46 4 0,69-4 0,1 1 0,-1-1 0,1 1 0,-1 0 0,1 0 0,-1 0 0,1 0 0,0 0 0,0 0 0,0 1 0,-1-1 0,1 1 0,-2 2 0,3-3 0,0 0 0,1 0 0,-1 0 0,0 1 0,1-1 0,-1 0 0,1 0 0,-1 1 0,1-1 0,0 0 0,-1 1 0,1-1 0,0 0 0,0 1 0,0-1 0,0 0 0,0 1 0,1 1 0,1 4 0,0-1 0,1 1 0,0-1 0,0 0 0,1 0 0,0 0 0,0 0 0,6 6 0,51 57 325,108 93 1,-39-41-69,-4 15-257,-112-119 0,-1 1 0,-1 1 0,0 0 0,-1 0 0,-1 1 0,8 25 0,-17-42 0,0-1 0,0 1 0,0-1 0,0 1 0,0-1 0,0 1 0,1-1 0,-1 0 0,1 1 0,0-1 0,2 3 0,-3-5 0,-1 0 0,1 1 0,-1-1 0,1 0 0,-1 0 0,1 0 0,-1 0 0,1 1 0,-1-1 0,1 0 0,-1 0 0,1 0 0,-1 0 0,1 0 0,-1 0 0,1 0 0,-1 0 0,1 0 0,-1-1 0,1 1 0,-1 0 0,1 0 0,0-1 0,14-15 0,-6-1 0,-1-1 0,0 0 0,-1-1 0,-1 0 0,6-32 0,15-45 0,-24 90 0,0 0 0,0 0 0,1 0 0,0 1 0,0 0 0,0 0 0,0 0 0,1 0 0,0 0 0,0 1 0,0 0 0,1 0 0,-1 1 0,1-1 0,12-4 0,7-3 0,2 2 0,39-9 0,-62 17 0,387-74 0,-232 48 0,808-104 0,-1010 127 0,0-2 0,-535-26-592,-2 25-416,377 6 772,-809 5-1413,8 45 324,573 5 1326,405-49-1,0 1 0,-29 12 0,28-2 0,26-16 0,1 0 0,0 1 0,-1-1 0,1 1 0,0-1 0,-1 1 0,1-1 0,0 0 0,-1 1 0,1-1 0,0 1 0,0-1 0,-1 1 0,1 0 0,0-1 0,0 1 0,0-1 0,0 1 0,0-1 0,0 1 0,0-1 0,0 1 0,0-1 0,0 1 0,0 0 0,0 0 0,2 1 0,0 0 0,1 0 0,-1 0 0,0 0 0,1 0 0,-1-1 0,0 1 0,1-1 0,0 1 0,-1-1 0,1 0 0,0 0 0,0-1 0,0 1 0,3 0 0,51 10 0,0-3 0,97 3 0,-138-11 0,902-21 524,-5-86 1,-906 106-525,158-23 491,163-44 1,-308 63-412,0-1 1,0-1 0,-1-1-1,0 0 1,25-16-1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45:16.395"/>
    </inkml:context>
    <inkml:brush xml:id="br0">
      <inkml:brushProperty name="width" value="0.05" units="cm"/>
      <inkml:brushProperty name="height" value="0.05" units="cm"/>
      <inkml:brushProperty name="color" value="#5B2D90"/>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45:21.732"/>
    </inkml:context>
    <inkml:brush xml:id="br0">
      <inkml:brushProperty name="width" value="0.05" units="cm"/>
      <inkml:brushProperty name="height" value="0.05" units="cm"/>
      <inkml:brushProperty name="color" value="#5B2D90"/>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52:49.338"/>
    </inkml:context>
    <inkml:brush xml:id="br0">
      <inkml:brushProperty name="width" value="0.05" units="cm"/>
      <inkml:brushProperty name="height" value="0.05" units="cm"/>
      <inkml:brushProperty name="color" value="#EAEAEA"/>
    </inkml:brush>
  </inkml:definitions>
  <inkml:trace contextRef="#ctx0" brushRef="#br0">9 1 24575,'-1'0'0,"-2"0"0,-1-1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53:10.630"/>
    </inkml:context>
    <inkml:brush xml:id="br0">
      <inkml:brushProperty name="width" value="0.05" units="cm"/>
      <inkml:brushProperty name="height" value="0.05" units="cm"/>
      <inkml:brushProperty name="color" value="#EAEAEA"/>
    </inkml:brush>
  </inkml:definitions>
  <inkml:trace contextRef="#ctx0" brushRef="#br0">5 44 24575,'8'0'0,"0"2"0,-1-1 0,1 1 0,0 0 0,-1 1 0,1-1 0,9 7 0,-8-5 0,0 0 0,0-1 0,0 0 0,18 4 0,-1-1 0,-22-5 0,0 1 0,0-1 0,1 0 0,-1 0 0,0 0 0,1-1 0,-1 0 0,0 1 0,8-2 0,-12 1 0,1 0 0,-1 0 0,0 0 0,0-1 0,1 1 0,-1 0 0,0 0 0,0 0 0,0 0 0,1 0 0,-1 0 0,0-1 0,0 1 0,0 0 0,0 0 0,1 0 0,-1 0 0,0-1 0,0 1 0,0 0 0,0 0 0,0-1 0,0 1 0,0 0 0,0 0 0,0 0 0,0-1 0,0 1 0,1 0 0,-1 0 0,0-1 0,0 1 0,-1 0 0,1 0 0,0-1 0,0 1 0,0 0 0,0 0 0,0-1 0,-8-9 0,-14-5 0,1 2 0,0 2 0,-2 1 0,-38-13 0,222 69 0,-158-45 0,1 0 0,0 0 0,-1-1 0,1 1 0,0-1 0,0 1 0,0-1 0,-1-1 0,1 1 0,0 0 0,0-1 0,6-2 0,-51-19 0,-80-9 0,64 29 0,33 3 0,18-1 0,8 1 0,3-1 0,0 1 0,-1 1 0,1-1 0,-1 1 0,1 0 0,-1 0 0,0 0 0,1 0 0,-1 1 0,0 0 0,-1-1 0,6 6 0,25 16 0,-32-23 0,-1 0 0,0 0 0,0 0 0,0 0 0,0 0 0,0 1 0,0-1 0,-1 0 0,1 1 0,0-1 0,-1 0 0,1 1 0,-1-1 0,1 1 0,-1-1 0,0 1 0,1-1 0,-1 1 0,0-1 0,0 1 0,0-1 0,0 1 0,0-1 0,-1 1 0,0 2 0,-12 48 0,9-38 0,-5 17 0,-23 51 0,24-64 0,4-6 0,0 0 0,1 0 0,1 0 0,-2 21 0,3-17 0,-1-1 0,-6 21 0,5-26 0,-6 16 0,9-26 0,0 0 0,0 0 0,-1 1 0,1-1 0,0 0 0,0 0 0,0 0 0,0 0 0,0 0 0,0 0 0,0 1 0,-1-1 0,1 0 0,0 0 0,0 0 0,0 0 0,0 0 0,0 0 0,-1 0 0,1 0 0,0 0 0,0 0 0,0 0 0,0 0 0,-1 0 0,1 0 0,0 0 0,0 0 0,0 0 0,0 0 0,0 0 0,-1 0 0,1 0 0,0 0 0,0 0 0,0 0 0,0 0 0,-1 0 0,1 0 0,0 0 0,0-1 0,0 1 0,-7-15 0,0-15 0,2-1 0,1 1 0,1-1 0,2 0 0,4-45 0,-1 8 0,-2 64 0,1 7 0,1 17 0,2 32 0,-4-25 0,-1-13 0,1 1 0,1-1 0,0 1 0,6 25 0,-7-40 0,0 0 0,0 0 0,0 0 0,0 0 0,0 0 0,0 0 0,0 0 0,0 0 0,0 0 0,0 0 0,1-1 0,-1 1 0,0 0 0,0 0 0,0 0 0,0 0 0,0 0 0,0 0 0,0 0 0,0 0 0,0 0 0,0 0 0,0 0 0,0 0 0,1 0 0,-1 0 0,0 0 0,0 0 0,0 0 0,0 0 0,0 0 0,0 0 0,0 0 0,0 0 0,0 0 0,0 0 0,0 0 0,0 0 0,0 0 0,1 1 0,-1-1 0,0 0 0,0 0 0,0 0 0,0 0 0,0 0 0,0 0 0,0 0 0,0 0 0,0 0 0,0 0 0,0 0 0,0 0 0,0 0 0,0 0 0,0 1 0,0-1 0,0 0 0,0 0 0,0 0 0,4-12 0,1-16 0,-5 27 0,4-32 0,2-1 0,1 1 0,2 0 0,21-54 0,-30 87 0,0 0 0,0 0 0,0 0 0,0 0 0,0-1 0,0 1 0,0 0 0,0 0 0,0 0 0,1 0 0,-1 0 0,0-1 0,0 1 0,0 0 0,0 0 0,0 0 0,0 0 0,0 0 0,0 0 0,1-1 0,-1 1 0,0 0 0,0 0 0,0 0 0,0 0 0,0 0 0,1 0 0,-1 0 0,0 0 0,0 0 0,0 0 0,0 0 0,1 0 0,-1 0 0,0 0 0,0 0 0,0 0 0,0 0 0,1 0 0,-1 0 0,0 0 0,0 0 0,0 0 0,0 0 0,1 0 0,-1 0 0,0 0 0,0 0 0,0 0 0,0 1 0,0-1 0,1 0 0,-1 0 0,0 0 0,0 0 0,0 0 0,0 0 0,0 1 0,0-1 0,7 16 0,1 21 0,2 57 0,2 18 0,-11-111 0,0-5 0,2-13 0,-1-24 0,-2 5 0,-1 19 0,0-1 0,1 1 0,1-1 0,1 1 0,1 0 0,0-1 0,8-22 0,-11 40 0,0-1 0,0 1 0,0 0 0,0 0 0,0 0 0,0 0 0,0 0 0,0 0 0,0 0 0,0 0 0,0-1 0,0 1 0,0 0 0,1 0 0,-1 0 0,0 0 0,0 0 0,0 0 0,0 0 0,0 0 0,0 0 0,0-1 0,0 1 0,0 0 0,0 0 0,0 0 0,0 0 0,0 0 0,0 0 0,1 0 0,-1 0 0,0 0 0,0 0 0,0 0 0,0 0 0,0 0 0,0 0 0,0 0 0,0 0 0,1 0 0,-1 0 0,0 0 0,0 0 0,0 0 0,0 0 0,0 0 0,0 0 0,0 0 0,0 0 0,1 0 0,-1 0 0,0 0 0,0 0 0,0 0 0,0 0 0,0 0 0,0 0 0,0 0 0,0 0 0,0 1 0,3 8 0,0 13 0,-3-21 0,1 107 0,-2-93 0,0 0 0,-1 0 0,-1 0 0,0-1 0,-6 17 0,5-85 0,9-3 0,-4 52 0,0 0 0,0 1 0,0-1 0,1 0 0,0 1 0,0-1 0,0 1 0,0 0 0,4-6 0,-1 10 0,-2 8 0,-1 11 0,1 36 0,-5 87 0,-5-212 0,5 24 0,1 22 0,0-1 0,5-42 0,3 96 0,-1 39 0,-4-34 0,10 51 0,-12-85 0,0 0 0,0 0 0,0 0 0,0 1 0,0-1 0,0 0 0,0 0 0,0 0 0,0 0 0,0 1 0,0-1 0,0 0 0,0 0 0,0 0 0,0 0 0,0 1 0,0-1 0,0 0 0,0 0 0,0 0 0,0 0 0,0 1 0,0-1 0,1 0 0,-1 0 0,0 0 0,0 0 0,0 0 0,0 1 0,0-1 0,0 0 0,1 0 0,-1 0 0,0 0 0,0 0 0,0 0 0,0 0 0,1 0 0,-1 0 0,0 0 0,0 0 0,0 0 0,1 0 0,-1 1 0,0-1 0,0-1 0,1 1 0,4-10 0,3-24 0,-8 31 0,33-132 0,-42 192 0,-31 97 0,17-80 0,24-112 0,2 0 0,9-47 0,-8 65 0,1 0 0,1 0 0,1 0 0,0 1 0,19-33 0,-25 51 0,0-1 0,-1 1 0,1 0 0,0 0 0,0-1 0,-1 1 0,1-1 0,-1 1 0,1-1 0,-1 1 0,0 0 0,1-1 0,-1 0 0,0-2 0,-1 3 0,1 0 0,-1 0 0,1 0 0,-1 0 0,0 0 0,0 0 0,0 0 0,0 0 0,0 0 0,1 0 0,-1 1 0,-1-1 0,0-1 0,-10-7 0,0 2 0,12 18 0,0-1 0,6 64 0,-3-42 0,-1 1 0,-2-1 0,-5 52 0,2-67 0,-2-1 0,0 0 0,0 0 0,-2 0 0,-12 23 0,5-10 0,-29 68 0,35-77 0,7-35 0,1 1 0,-1-12 0,-1-10 0,1-1 0,3 0 0,0 1 0,12-54 0,-13 88 0,1 6 0,0 20 0,0 32 0,-3-21 0,0-22 0,0 1 0,1-1 0,1 0 0,2 15 0,3-85 0,-6-124 0,-1 184 0,0 31 0,-2 1 0,-1-1 0,-2 0 0,-14 49 0,-6-11 0,26-71 0,0-1 0,0 0 0,0 0 0,0 0 0,0 0 0,0 0 0,0 0 0,0 0 0,0 0 0,0 0 0,0 1 0,0-1 0,-1 0 0,1 0 0,0 0 0,0 0 0,0 0 0,0 0 0,0 0 0,0 0 0,0 0 0,0 0 0,-1 0 0,1 0 0,0 0 0,0 0 0,0 0 0,0 0 0,0 0 0,0 0 0,0 0 0,-1 0 0,1 0 0,0 0 0,0 0 0,0 0 0,0 0 0,0 0 0,0 0 0,0 0 0,0 0 0,-1 0 0,1-1 0,0 1 0,0 0 0,0 0 0,0 0 0,0 0 0,0 0 0,0 0 0,0 0 0,0 0 0,0 0 0,0 0 0,0-1 0,0 1 0,0 0 0,0 0 0,0 0 0,0 0 0,0 0 0,0 0 0,0 0 0,0-1 0,-6-13 0,-2-15 0,-25-98 0,62 279 0,-23-183 0,14-48 0,-12 56 0,-2 1 0,-1-1 0,-1 0 0,3-39 0,-18 169 0,6-66 0,-2 70 0,0 12 0,7-120 0,0-1 0,0 1 0,0 0 0,0-1 0,1 1 0,-1 0 0,1-1 0,0 1 0,-1 0 0,1-1 0,0 1 0,0-1 0,1 0 0,-1 1 0,1-1 0,2 4 0,0-3 0,-1-1 0,1 1 0,0-1 0,0 0 0,0 0 0,0-1 0,0 1 0,1-1 0,5 2 0,-2-1 0,9 4 0,-37-5 0,-10-5 0,-37-9 0,58 11 0,12 3 0,36 8 0,-29-8 0,1 1 0,0 1 0,-1-1 0,0 2 0,0 0 0,19 9 0,-73-12 0,16-1 0,23 0 0,14 0 0,6 0 0,135 6 0,-180-11 0,-34-4 0,-85-23 0,141 29 0,9 1 0,15 0 0,24 3 0,-2 4 0,-27-3 0,0-1 0,0 0 0,0-1 0,12 0 0,-64-16 0,33 14 0,-10-4 0,0 1 0,0 1 0,-26-2 0,61 8 0,1 1 0,19 4 0,31 6 0,-65-13 0,48 4 0,-43-6 0,-33-4 0,7 3 0,5 1 0,0-1 0,-23-7 0,36 10 0,0 0 0,0 0 0,0 0 0,-1 0 0,1 0 0,0 0 0,0 0 0,0 0 0,0 0 0,0 0 0,-1 0 0,1 0 0,0 0 0,0 0 0,0 0 0,0 0 0,0 0 0,-1 0 0,1 0 0,0 0 0,0-1 0,0 1 0,0 0 0,0 0 0,0 0 0,-1 0 0,1 0 0,0 0 0,0 0 0,0 0 0,0-1 0,0 1 0,0 0 0,0 0 0,0 0 0,0 0 0,0 0 0,0 0 0,0-1 0,0 1 0,-1 0 0,1 0 0,0 0 0,0 0 0,0-1 0,0 1 0,0 0 0,1 0 0,-1 0 0,0 0 0,0 0 0,0-1 0,0 1 0,0 0 0,0 0 0,0 0 0,0 0 0,0 0 0,0 0 0,0-1 0,0 1 0,0 0 0,1 0 0,-1 0 0,14-4 0,21 1 0,-16 4 0,11-2 0,-53-2 0,-70-7 0,116 11 0,-17 0 0,1-1 0,-1 1 0,1-1 0,0-1 0,-1 1 0,1-1 0,-1-1 0,7-1 0,-13 3 0,0 0 0,1 0 0,-1 0 0,0 0 0,0 0 0,0 0 0,0 0 0,0 0 0,1-1 0,-1 1 0,0 0 0,0 0 0,0 0 0,0 0 0,0 0 0,0 0 0,0-1 0,0 1 0,0 0 0,1 0 0,-1 0 0,0 0 0,0 0 0,0-1 0,0 1 0,0 0 0,0 0 0,0 0 0,0 0 0,0-1 0,0 1 0,0 0 0,0 0 0,0 0 0,0 0 0,0 0 0,0-1 0,-1 1 0,1 0 0,0 0 0,0 0 0,0 0 0,0 0 0,0-1 0,0 1 0,0 0 0,0 0 0,0 0 0,-1 0 0,1 0 0,0 0 0,0 0 0,0 0 0,0-1 0,-1 1 0,-13-9 0,-16-3 0,34 9 0,14-1 0,21-2 0,-28 5 0,-4 1 0,1-1 0,0 0 0,0-1 0,10-3 0,-18 5 0,0 0 0,0 0 0,0 0 0,0 0 0,0 0 0,0 0 0,0 0 0,1 0 0,-1 0 0,0 0 0,0 0 0,0 0 0,0 0 0,0 0 0,0 0 0,0 0 0,0 0 0,1 0 0,-1 0 0,0 0 0,0-1 0,0 1 0,0 0 0,0 0 0,0 0 0,0 0 0,0 0 0,0 0 0,0 0 0,0 0 0,0 0 0,0-1 0,0 1 0,0 0 0,0 0 0,0 0 0,0 0 0,0 0 0,1 0 0,-1 0 0,0 0 0,-1-1 0,1 1 0,0 0 0,0 0 0,0 0 0,0 0 0,0 0 0,0 0 0,0 0 0,0 0 0,0-1 0,0 1 0,0 0 0,0 0 0,0 0 0,0 0 0,0 0 0,0 0 0,0 0 0,-1 0 0,-9-4 0,-13-1 0,-29 2 0,47 3 0,7 0 0,28 1 0,1-3 0,-31 2 0,0 0 0,0 0 0,0 0 0,0-1 0,0 1 0,0 0 0,0 0 0,0 0 0,0 0 0,0 0 0,0 0 0,0 0 0,0 0 0,0 0 0,0 0 0,0 0 0,0 0 0,0 0 0,0 0 0,0-1 0,0 1 0,0 0 0,0 0 0,0 0 0,0 0 0,0 0 0,0 0 0,0 0 0,0 0 0,0 0 0,0 0 0,0 0 0,0 0 0,0 0 0,0 0 0,1 0 0,-1 0 0,0 0 0,0 0 0,0 0 0,0 0 0,0 0 0,0 0 0,0 0 0,0 0 0,0 0 0,0 0 0,0 0 0,-18-3 0,-1 2 0,3 0 0,1-1 0,0 0 0,0 0 0,-23-8 0,38 10 0,0 0 0,0 0 0,-1 0 0,1 0 0,0 0 0,0 0 0,0 0 0,0 0 0,-1 0 0,1 0 0,0-1 0,0 1 0,0 0 0,0 0 0,-1 0 0,1 0 0,0 0 0,0 0 0,0 0 0,0 0 0,0-1 0,-1 1 0,1 0 0,0 0 0,0 0 0,0 0 0,0-1 0,0 1 0,0 0 0,0 0 0,0 0 0,0 0 0,0-1 0,0 1 0,-1 0 0,1 0 0,0 0 0,0 0 0,0-1 0,0 1 0,0 0 0,1 0 0,-1 0 0,0-1 0,0 1 0,0 0 0,0 0 0,0 0 0,0 0 0,0-1 0,0 1 0,0 0 0,0 0 0,0 0 0,1 0 0,-1 0 0,0-1 0,16-7 0,20-2 0,-9 5 0,24-6 0,-62 8 120,8-2-321,12-2-1083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53:24.245"/>
    </inkml:context>
    <inkml:brush xml:id="br0">
      <inkml:brushProperty name="width" value="0.05" units="cm"/>
      <inkml:brushProperty name="height" value="0.05" units="cm"/>
      <inkml:brushProperty name="color" value="#EAEAEA"/>
    </inkml:brush>
  </inkml:definitions>
  <inkml:trace contextRef="#ctx0" brushRef="#br0">0 24 24575,'0'-5'0,"5"-2"0,7 1 0,1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53:34.852"/>
    </inkml:context>
    <inkml:brush xml:id="br0">
      <inkml:brushProperty name="width" value="0.05" units="cm"/>
      <inkml:brushProperty name="height" value="0.05" units="cm"/>
      <inkml:brushProperty name="color" value="#EAEAEA"/>
    </inkml:brush>
  </inkml:definitions>
  <inkml:trace contextRef="#ctx0" brushRef="#br0">0 22 24575,'0'-5'0,"5"-1"0,6 0 0,2 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6:46:35.232"/>
    </inkml:context>
    <inkml:brush xml:id="br0">
      <inkml:brushProperty name="width" value="0.05" units="cm"/>
      <inkml:brushProperty name="height" value="0.05" units="cm"/>
      <inkml:brushProperty name="color" value="#5B2D90"/>
    </inkml:brush>
  </inkml:definitions>
  <inkml:trace contextRef="#ctx0" brushRef="#br0">68 0 24575,'0'5'0,"0"6"0,0 6 0,-5 1 0,-11-14 0,-8-20 0,1-8-8191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2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262231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37338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51177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71967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90B620-976C-40FA-827F-CE93DE43F0FB}"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1377E5-6A5C-4E89-949B-06E4E8FE256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476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90B620-976C-40FA-827F-CE93DE43F0FB}"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346664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90B620-976C-40FA-827F-CE93DE43F0FB}" type="datetimeFigureOut">
              <a:rPr lang="en-IN" smtClean="0"/>
              <a:t>27-10-2024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250365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90B620-976C-40FA-827F-CE93DE43F0FB}"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1017995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90B620-976C-40FA-827F-CE93DE43F0FB}" type="datetimeFigureOut">
              <a:rPr lang="en-IN" smtClean="0"/>
              <a:t>27-10-2024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1505716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90B620-976C-40FA-827F-CE93DE43F0FB}" type="datetimeFigureOut">
              <a:rPr lang="en-IN" smtClean="0"/>
              <a:t>27-10-2024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61377E5-6A5C-4E89-949B-06E4E8FE2569}" type="slidenum">
              <a:rPr lang="en-IN" smtClean="0"/>
              <a:t>‹#›</a:t>
            </a:fld>
            <a:endParaRPr lang="en-IN"/>
          </a:p>
        </p:txBody>
      </p:sp>
    </p:spTree>
    <p:extLst>
      <p:ext uri="{BB962C8B-B14F-4D97-AF65-F5344CB8AC3E}">
        <p14:creationId xmlns:p14="http://schemas.microsoft.com/office/powerpoint/2010/main" val="229552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90B620-976C-40FA-827F-CE93DE43F0FB}"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1377E5-6A5C-4E89-949B-06E4E8FE2569}" type="slidenum">
              <a:rPr lang="en-IN" smtClean="0"/>
              <a:t>‹#›</a:t>
            </a:fld>
            <a:endParaRPr lang="en-IN"/>
          </a:p>
        </p:txBody>
      </p:sp>
    </p:spTree>
    <p:extLst>
      <p:ext uri="{BB962C8B-B14F-4D97-AF65-F5344CB8AC3E}">
        <p14:creationId xmlns:p14="http://schemas.microsoft.com/office/powerpoint/2010/main" val="391516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90B620-976C-40FA-827F-CE93DE43F0FB}" type="datetimeFigureOut">
              <a:rPr lang="en-IN" smtClean="0"/>
              <a:t>27-10-2024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61377E5-6A5C-4E89-949B-06E4E8FE256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6510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7.png"/><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6.xml"/><Relationship Id="rId4" Type="http://schemas.openxmlformats.org/officeDocument/2006/relationships/image" Target="../media/image12.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73F22-E101-3B70-C261-CE648922BC1E}"/>
              </a:ext>
            </a:extLst>
          </p:cNvPr>
          <p:cNvPicPr>
            <a:picLocks noChangeAspect="1"/>
          </p:cNvPicPr>
          <p:nvPr/>
        </p:nvPicPr>
        <p:blipFill>
          <a:blip r:embed="rId2"/>
          <a:srcRect l="644" t="8036" r="13166" b="8867"/>
          <a:stretch/>
        </p:blipFill>
        <p:spPr>
          <a:xfrm>
            <a:off x="-22812" y="0"/>
            <a:ext cx="12214812" cy="6937707"/>
          </a:xfrm>
          <a:prstGeom prst="rect">
            <a:avLst/>
          </a:prstGeom>
          <a:solidFill>
            <a:srgbClr val="9DBBBB"/>
          </a:solidFill>
          <a:effectLst>
            <a:softEdge rad="63500"/>
          </a:effectLst>
        </p:spPr>
      </p:pic>
      <p:sp>
        <p:nvSpPr>
          <p:cNvPr id="6" name="TextBox 5">
            <a:extLst>
              <a:ext uri="{FF2B5EF4-FFF2-40B4-BE49-F238E27FC236}">
                <a16:creationId xmlns:a16="http://schemas.microsoft.com/office/drawing/2014/main" id="{EE110BF5-306B-8C09-9418-F56ECD4D4C6C}"/>
              </a:ext>
            </a:extLst>
          </p:cNvPr>
          <p:cNvSpPr txBox="1"/>
          <p:nvPr/>
        </p:nvSpPr>
        <p:spPr>
          <a:xfrm>
            <a:off x="2092342" y="1541209"/>
            <a:ext cx="7984503" cy="1744899"/>
          </a:xfrm>
          <a:prstGeom prst="rect">
            <a:avLst/>
          </a:prstGeom>
          <a:noFill/>
        </p:spPr>
        <p:txBody>
          <a:bodyPr wrap="square">
            <a:spAutoFit/>
          </a:bodyPr>
          <a:lstStyle/>
          <a:p>
            <a:pPr algn="ctr"/>
            <a:r>
              <a:rPr lang="en-IN" sz="5400" b="0" i="0" cap="none" spc="0" dirty="0">
                <a:ln w="0"/>
                <a:solidFill>
                  <a:srgbClr val="C00000"/>
                </a:solidFill>
                <a:effectLst>
                  <a:reflection blurRad="6350" stA="53000" endA="300" endPos="35500" dir="5400000" sy="-90000" algn="bl" rotWithShape="0"/>
                </a:effectLst>
                <a:latin typeface="-apple-system"/>
              </a:rPr>
              <a:t>Hospital Database </a:t>
            </a:r>
            <a:br>
              <a:rPr lang="en-IN" sz="5400" b="0" i="0" cap="none" spc="0" dirty="0">
                <a:ln w="0"/>
                <a:solidFill>
                  <a:srgbClr val="C00000"/>
                </a:solidFill>
                <a:effectLst>
                  <a:reflection blurRad="6350" stA="53000" endA="300" endPos="35500" dir="5400000" sy="-90000" algn="bl" rotWithShape="0"/>
                </a:effectLst>
                <a:latin typeface="-apple-system"/>
              </a:rPr>
            </a:br>
            <a:r>
              <a:rPr lang="en-IN" sz="5400" b="0" i="0" cap="none" spc="0" dirty="0">
                <a:ln w="0"/>
                <a:solidFill>
                  <a:srgbClr val="C00000"/>
                </a:solidFill>
                <a:effectLst>
                  <a:reflection blurRad="6350" stA="53000" endA="300" endPos="35500" dir="5400000" sy="-90000" algn="bl" rotWithShape="0"/>
                </a:effectLst>
                <a:latin typeface="-apple-system"/>
              </a:rPr>
              <a:t>Management System </a:t>
            </a:r>
            <a:endParaRPr lang="en-IN" sz="5400" b="0" cap="none" spc="0" dirty="0">
              <a:ln w="0"/>
              <a:solidFill>
                <a:srgbClr val="C00000"/>
              </a:solidFill>
              <a:effectLst>
                <a:reflection blurRad="6350" stA="53000" endA="300" endPos="35500" dir="5400000" sy="-90000" algn="bl" rotWithShape="0"/>
              </a:effectLst>
            </a:endParaRPr>
          </a:p>
        </p:txBody>
      </p:sp>
      <p:sp>
        <p:nvSpPr>
          <p:cNvPr id="8" name="TextBox 7">
            <a:extLst>
              <a:ext uri="{FF2B5EF4-FFF2-40B4-BE49-F238E27FC236}">
                <a16:creationId xmlns:a16="http://schemas.microsoft.com/office/drawing/2014/main" id="{4C604E17-265D-EFF7-AB26-574ED291DA96}"/>
              </a:ext>
            </a:extLst>
          </p:cNvPr>
          <p:cNvSpPr txBox="1"/>
          <p:nvPr/>
        </p:nvSpPr>
        <p:spPr>
          <a:xfrm flipH="1">
            <a:off x="4411744" y="3423050"/>
            <a:ext cx="7249211" cy="369332"/>
          </a:xfrm>
          <a:prstGeom prst="rect">
            <a:avLst/>
          </a:prstGeom>
          <a:noFill/>
        </p:spPr>
        <p:txBody>
          <a:bodyPr wrap="square">
            <a:spAutoFit/>
          </a:bodyPr>
          <a:lstStyle/>
          <a:p>
            <a:r>
              <a:rPr lang="en-IN" sz="1800" b="1" dirty="0">
                <a:solidFill>
                  <a:schemeClr val="bg2">
                    <a:lumMod val="25000"/>
                  </a:schemeClr>
                </a:solidFill>
              </a:rPr>
              <a:t>MySQL Case Study-Analysis</a:t>
            </a:r>
          </a:p>
        </p:txBody>
      </p:sp>
      <p:sp>
        <p:nvSpPr>
          <p:cNvPr id="11" name="TextBox 10">
            <a:extLst>
              <a:ext uri="{FF2B5EF4-FFF2-40B4-BE49-F238E27FC236}">
                <a16:creationId xmlns:a16="http://schemas.microsoft.com/office/drawing/2014/main" id="{DDF9CB4C-6B6C-3923-1490-03BFC9E06E7E}"/>
              </a:ext>
            </a:extLst>
          </p:cNvPr>
          <p:cNvSpPr txBox="1"/>
          <p:nvPr/>
        </p:nvSpPr>
        <p:spPr>
          <a:xfrm>
            <a:off x="289875" y="6390023"/>
            <a:ext cx="6179270" cy="369332"/>
          </a:xfrm>
          <a:prstGeom prst="rect">
            <a:avLst/>
          </a:prstGeom>
          <a:noFill/>
        </p:spPr>
        <p:txBody>
          <a:bodyPr wrap="square">
            <a:spAutoFit/>
          </a:bodyPr>
          <a:lstStyle/>
          <a:p>
            <a:r>
              <a:rPr lang="en-IN" sz="1800" b="1" dirty="0">
                <a:solidFill>
                  <a:srgbClr val="FFC000"/>
                </a:solidFill>
              </a:rPr>
              <a:t>Akshitha </a:t>
            </a:r>
            <a:r>
              <a:rPr lang="en-IN" sz="1800" b="1" dirty="0" err="1">
                <a:solidFill>
                  <a:srgbClr val="FFC000"/>
                </a:solidFill>
              </a:rPr>
              <a:t>Chittireddy</a:t>
            </a:r>
            <a:r>
              <a:rPr lang="en-IN" sz="1800" b="1" dirty="0">
                <a:solidFill>
                  <a:srgbClr val="FFC000"/>
                </a:solidFill>
              </a:rPr>
              <a:t>-Data Analyst</a:t>
            </a:r>
          </a:p>
        </p:txBody>
      </p:sp>
    </p:spTree>
    <p:extLst>
      <p:ext uri="{BB962C8B-B14F-4D97-AF65-F5344CB8AC3E}">
        <p14:creationId xmlns:p14="http://schemas.microsoft.com/office/powerpoint/2010/main" val="277304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6B6641-6EB3-BCC8-BAB8-EFCB741E9647}"/>
              </a:ext>
            </a:extLst>
          </p:cNvPr>
          <p:cNvPicPr>
            <a:picLocks noChangeAspect="1"/>
          </p:cNvPicPr>
          <p:nvPr/>
        </p:nvPicPr>
        <p:blipFill>
          <a:blip r:embed="rId2"/>
          <a:stretch>
            <a:fillRect/>
          </a:stretch>
        </p:blipFill>
        <p:spPr>
          <a:xfrm>
            <a:off x="369995" y="1157838"/>
            <a:ext cx="5905385" cy="1734449"/>
          </a:xfrm>
          <a:prstGeom prst="rect">
            <a:avLst/>
          </a:prstGeom>
        </p:spPr>
      </p:pic>
      <p:sp>
        <p:nvSpPr>
          <p:cNvPr id="7" name="TextBox 6">
            <a:extLst>
              <a:ext uri="{FF2B5EF4-FFF2-40B4-BE49-F238E27FC236}">
                <a16:creationId xmlns:a16="http://schemas.microsoft.com/office/drawing/2014/main" id="{F3D9326E-2520-342D-8D53-AB51C922608E}"/>
              </a:ext>
            </a:extLst>
          </p:cNvPr>
          <p:cNvSpPr txBox="1"/>
          <p:nvPr/>
        </p:nvSpPr>
        <p:spPr>
          <a:xfrm>
            <a:off x="369996" y="223487"/>
            <a:ext cx="7193682" cy="646331"/>
          </a:xfrm>
          <a:prstGeom prst="rect">
            <a:avLst/>
          </a:prstGeom>
          <a:noFill/>
        </p:spPr>
        <p:txBody>
          <a:bodyPr wrap="square">
            <a:spAutoFit/>
          </a:bodyPr>
          <a:lstStyle/>
          <a:p>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 and medication for those patients who did not take any appointment</a:t>
            </a:r>
            <a:endParaRPr lang="en-IN" b="1" dirty="0">
              <a:solidFill>
                <a:schemeClr val="tx2">
                  <a:lumMod val="60000"/>
                  <a:lumOff val="40000"/>
                </a:schemeClr>
              </a:solidFill>
            </a:endParaRPr>
          </a:p>
        </p:txBody>
      </p:sp>
      <p:pic>
        <p:nvPicPr>
          <p:cNvPr id="9" name="Picture 8">
            <a:extLst>
              <a:ext uri="{FF2B5EF4-FFF2-40B4-BE49-F238E27FC236}">
                <a16:creationId xmlns:a16="http://schemas.microsoft.com/office/drawing/2014/main" id="{3B0E8B43-065F-1465-5E95-63DBE79CF3CA}"/>
              </a:ext>
            </a:extLst>
          </p:cNvPr>
          <p:cNvPicPr>
            <a:picLocks noChangeAspect="1"/>
          </p:cNvPicPr>
          <p:nvPr/>
        </p:nvPicPr>
        <p:blipFill>
          <a:blip r:embed="rId3"/>
          <a:stretch>
            <a:fillRect/>
          </a:stretch>
        </p:blipFill>
        <p:spPr>
          <a:xfrm>
            <a:off x="7306317" y="1353356"/>
            <a:ext cx="3437075" cy="773618"/>
          </a:xfrm>
          <a:prstGeom prst="rect">
            <a:avLst/>
          </a:prstGeom>
        </p:spPr>
      </p:pic>
      <p:sp>
        <p:nvSpPr>
          <p:cNvPr id="11" name="TextBox 10">
            <a:extLst>
              <a:ext uri="{FF2B5EF4-FFF2-40B4-BE49-F238E27FC236}">
                <a16:creationId xmlns:a16="http://schemas.microsoft.com/office/drawing/2014/main" id="{2BCF19AB-774E-22ED-28A4-E0BAD75B58A8}"/>
              </a:ext>
            </a:extLst>
          </p:cNvPr>
          <p:cNvSpPr txBox="1"/>
          <p:nvPr/>
        </p:nvSpPr>
        <p:spPr>
          <a:xfrm>
            <a:off x="345509" y="3688526"/>
            <a:ext cx="8679345" cy="369332"/>
          </a:xfrm>
          <a:prstGeom prst="rect">
            <a:avLst/>
          </a:prstGeom>
          <a:noFill/>
        </p:spPr>
        <p:txBody>
          <a:bodyPr wrap="square">
            <a:spAutoFit/>
          </a:bodyPr>
          <a:lstStyle/>
          <a:p>
            <a:r>
              <a:rPr lang="en-IN" sz="1800" b="1" dirty="0">
                <a:solidFill>
                  <a:schemeClr val="tx2">
                    <a:lumMod val="60000"/>
                    <a:lumOff val="40000"/>
                  </a:schemeClr>
                </a:solidFill>
                <a:effectLst/>
                <a:latin typeface="Calibri" panose="020F0502020204030204" pitchFamily="34" charset="0"/>
              </a:rPr>
              <a:t> Floor where the minimum no of rooms are available</a:t>
            </a:r>
            <a:endParaRPr lang="en-IN" b="1" dirty="0">
              <a:solidFill>
                <a:schemeClr val="tx2">
                  <a:lumMod val="60000"/>
                  <a:lumOff val="40000"/>
                </a:schemeClr>
              </a:solidFill>
            </a:endParaRPr>
          </a:p>
        </p:txBody>
      </p:sp>
      <p:pic>
        <p:nvPicPr>
          <p:cNvPr id="13" name="Picture 12">
            <a:extLst>
              <a:ext uri="{FF2B5EF4-FFF2-40B4-BE49-F238E27FC236}">
                <a16:creationId xmlns:a16="http://schemas.microsoft.com/office/drawing/2014/main" id="{C78FEFEF-AEBB-AC23-8DA5-AFC198C23F97}"/>
              </a:ext>
            </a:extLst>
          </p:cNvPr>
          <p:cNvPicPr>
            <a:picLocks noChangeAspect="1"/>
          </p:cNvPicPr>
          <p:nvPr/>
        </p:nvPicPr>
        <p:blipFill>
          <a:blip r:embed="rId4"/>
          <a:stretch>
            <a:fillRect/>
          </a:stretch>
        </p:blipFill>
        <p:spPr>
          <a:xfrm>
            <a:off x="564212" y="4379403"/>
            <a:ext cx="6805250" cy="1470787"/>
          </a:xfrm>
          <a:prstGeom prst="rect">
            <a:avLst/>
          </a:prstGeom>
        </p:spPr>
      </p:pic>
      <p:pic>
        <p:nvPicPr>
          <p:cNvPr id="15" name="Picture 14">
            <a:extLst>
              <a:ext uri="{FF2B5EF4-FFF2-40B4-BE49-F238E27FC236}">
                <a16:creationId xmlns:a16="http://schemas.microsoft.com/office/drawing/2014/main" id="{CFA10009-5EC4-5280-A95C-1FBE52EDE398}"/>
              </a:ext>
            </a:extLst>
          </p:cNvPr>
          <p:cNvPicPr>
            <a:picLocks noChangeAspect="1"/>
          </p:cNvPicPr>
          <p:nvPr/>
        </p:nvPicPr>
        <p:blipFill>
          <a:blip r:embed="rId5"/>
          <a:stretch>
            <a:fillRect/>
          </a:stretch>
        </p:blipFill>
        <p:spPr>
          <a:xfrm>
            <a:off x="8239103" y="4341179"/>
            <a:ext cx="2891856" cy="773617"/>
          </a:xfrm>
          <a:prstGeom prst="rect">
            <a:avLst/>
          </a:prstGeom>
        </p:spPr>
      </p:pic>
    </p:spTree>
    <p:extLst>
      <p:ext uri="{BB962C8B-B14F-4D97-AF65-F5344CB8AC3E}">
        <p14:creationId xmlns:p14="http://schemas.microsoft.com/office/powerpoint/2010/main" val="107355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A0CA9E-B963-A7E2-F636-9DE69CF75B58}"/>
              </a:ext>
            </a:extLst>
          </p:cNvPr>
          <p:cNvSpPr txBox="1"/>
          <p:nvPr/>
        </p:nvSpPr>
        <p:spPr>
          <a:xfrm>
            <a:off x="248478" y="129209"/>
            <a:ext cx="11943522" cy="923330"/>
          </a:xfrm>
          <a:prstGeom prst="rect">
            <a:avLst/>
          </a:prstGeom>
          <a:noFill/>
        </p:spPr>
        <p:txBody>
          <a:bodyPr wrap="square">
            <a:spAutoFit/>
          </a:bodyPr>
          <a:lstStyle/>
          <a:p>
            <a:pPr marL="0" marR="0">
              <a:spcBef>
                <a:spcPts val="0"/>
              </a:spcBef>
              <a:spcAft>
                <a:spcPts val="0"/>
              </a:spcAft>
            </a:pPr>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 of the patient, name of the physician who is treating him or her, name of the nurse who is attending him or her, which treatment is going on to the patient, the date of release, in which room the patient has admitted and which floor and block the room belongs to respectively</a:t>
            </a:r>
          </a:p>
        </p:txBody>
      </p:sp>
      <p:pic>
        <p:nvPicPr>
          <p:cNvPr id="7" name="Picture 6">
            <a:extLst>
              <a:ext uri="{FF2B5EF4-FFF2-40B4-BE49-F238E27FC236}">
                <a16:creationId xmlns:a16="http://schemas.microsoft.com/office/drawing/2014/main" id="{8D3F0DCE-E831-A7A6-C29E-4FAF95F965F9}"/>
              </a:ext>
            </a:extLst>
          </p:cNvPr>
          <p:cNvPicPr>
            <a:picLocks noChangeAspect="1"/>
          </p:cNvPicPr>
          <p:nvPr/>
        </p:nvPicPr>
        <p:blipFill>
          <a:blip r:embed="rId2"/>
          <a:stretch>
            <a:fillRect/>
          </a:stretch>
        </p:blipFill>
        <p:spPr>
          <a:xfrm>
            <a:off x="395601" y="1445489"/>
            <a:ext cx="8216768" cy="3967021"/>
          </a:xfrm>
          <a:prstGeom prst="rect">
            <a:avLst/>
          </a:prstGeom>
        </p:spPr>
      </p:pic>
      <p:pic>
        <p:nvPicPr>
          <p:cNvPr id="9" name="Picture 8">
            <a:extLst>
              <a:ext uri="{FF2B5EF4-FFF2-40B4-BE49-F238E27FC236}">
                <a16:creationId xmlns:a16="http://schemas.microsoft.com/office/drawing/2014/main" id="{A11F60A0-9D21-3FE5-8DF3-F897363F5F00}"/>
              </a:ext>
            </a:extLst>
          </p:cNvPr>
          <p:cNvPicPr>
            <a:picLocks noChangeAspect="1"/>
          </p:cNvPicPr>
          <p:nvPr/>
        </p:nvPicPr>
        <p:blipFill>
          <a:blip r:embed="rId3"/>
          <a:stretch>
            <a:fillRect/>
          </a:stretch>
        </p:blipFill>
        <p:spPr>
          <a:xfrm>
            <a:off x="3871616" y="4124739"/>
            <a:ext cx="8104039" cy="2085482"/>
          </a:xfrm>
          <a:prstGeom prst="rect">
            <a:avLst/>
          </a:prstGeom>
        </p:spPr>
      </p:pic>
    </p:spTree>
    <p:extLst>
      <p:ext uri="{BB962C8B-B14F-4D97-AF65-F5344CB8AC3E}">
        <p14:creationId xmlns:p14="http://schemas.microsoft.com/office/powerpoint/2010/main" val="426561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B67C03-E65B-323E-10B9-F481FD911499}"/>
              </a:ext>
            </a:extLst>
          </p:cNvPr>
          <p:cNvSpPr txBox="1"/>
          <p:nvPr/>
        </p:nvSpPr>
        <p:spPr>
          <a:xfrm>
            <a:off x="268357" y="213970"/>
            <a:ext cx="11181522" cy="646331"/>
          </a:xfrm>
          <a:prstGeom prst="rect">
            <a:avLst/>
          </a:prstGeom>
          <a:noFill/>
        </p:spPr>
        <p:txBody>
          <a:bodyPr wrap="square">
            <a:spAutoFit/>
          </a:bodyPr>
          <a:lstStyle/>
          <a:p>
            <a:pPr marL="0" marR="0">
              <a:spcBef>
                <a:spcPts val="0"/>
              </a:spcBef>
              <a:spcAft>
                <a:spcPts val="0"/>
              </a:spcAft>
            </a:pPr>
            <a:r>
              <a:rPr lang="en-IN" sz="1800" b="1" dirty="0">
                <a:solidFill>
                  <a:schemeClr val="tx2">
                    <a:lumMod val="60000"/>
                    <a:lumOff val="40000"/>
                  </a:schemeClr>
                </a:solidFill>
                <a:effectLst/>
                <a:latin typeface="Calibri" panose="020F0502020204030204" pitchFamily="34" charset="0"/>
              </a:rPr>
              <a:t>The name and position of all physicians who completed a medical procedure with certification after the date of expiration of their certificate. </a:t>
            </a:r>
          </a:p>
        </p:txBody>
      </p:sp>
      <p:pic>
        <p:nvPicPr>
          <p:cNvPr id="6" name="Picture 5">
            <a:extLst>
              <a:ext uri="{FF2B5EF4-FFF2-40B4-BE49-F238E27FC236}">
                <a16:creationId xmlns:a16="http://schemas.microsoft.com/office/drawing/2014/main" id="{C6C401A0-A307-2102-4A99-A8640A1638DC}"/>
              </a:ext>
            </a:extLst>
          </p:cNvPr>
          <p:cNvPicPr>
            <a:picLocks noChangeAspect="1"/>
          </p:cNvPicPr>
          <p:nvPr/>
        </p:nvPicPr>
        <p:blipFill>
          <a:blip r:embed="rId2"/>
          <a:stretch>
            <a:fillRect/>
          </a:stretch>
        </p:blipFill>
        <p:spPr>
          <a:xfrm>
            <a:off x="487147" y="1184943"/>
            <a:ext cx="6192077" cy="1685668"/>
          </a:xfrm>
          <a:prstGeom prst="rect">
            <a:avLst/>
          </a:prstGeom>
        </p:spPr>
      </p:pic>
      <p:pic>
        <p:nvPicPr>
          <p:cNvPr id="8" name="Picture 7">
            <a:extLst>
              <a:ext uri="{FF2B5EF4-FFF2-40B4-BE49-F238E27FC236}">
                <a16:creationId xmlns:a16="http://schemas.microsoft.com/office/drawing/2014/main" id="{4DC90B4A-9BFA-B629-87A7-D8ADA1DA0F27}"/>
              </a:ext>
            </a:extLst>
          </p:cNvPr>
          <p:cNvPicPr>
            <a:picLocks noChangeAspect="1"/>
          </p:cNvPicPr>
          <p:nvPr/>
        </p:nvPicPr>
        <p:blipFill>
          <a:blip r:embed="rId3"/>
          <a:stretch>
            <a:fillRect/>
          </a:stretch>
        </p:blipFill>
        <p:spPr>
          <a:xfrm>
            <a:off x="6679224" y="1386984"/>
            <a:ext cx="5148450" cy="1136085"/>
          </a:xfrm>
          <a:prstGeom prst="rect">
            <a:avLst/>
          </a:prstGeom>
        </p:spPr>
      </p:pic>
      <p:sp>
        <p:nvSpPr>
          <p:cNvPr id="10" name="TextBox 9">
            <a:extLst>
              <a:ext uri="{FF2B5EF4-FFF2-40B4-BE49-F238E27FC236}">
                <a16:creationId xmlns:a16="http://schemas.microsoft.com/office/drawing/2014/main" id="{0990A845-240D-BC00-798C-D30218DB8477}"/>
              </a:ext>
            </a:extLst>
          </p:cNvPr>
          <p:cNvSpPr txBox="1"/>
          <p:nvPr/>
        </p:nvSpPr>
        <p:spPr>
          <a:xfrm>
            <a:off x="268357" y="3195253"/>
            <a:ext cx="11181522" cy="646331"/>
          </a:xfrm>
          <a:prstGeom prst="rect">
            <a:avLst/>
          </a:prstGeom>
          <a:noFill/>
        </p:spPr>
        <p:txBody>
          <a:bodyPr wrap="square">
            <a:spAutoFit/>
          </a:bodyPr>
          <a:lstStyle/>
          <a:p>
            <a:pPr marL="0" marR="0">
              <a:spcBef>
                <a:spcPts val="0"/>
              </a:spcBef>
              <a:spcAft>
                <a:spcPts val="0"/>
              </a:spcAft>
            </a:pPr>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ames of all patients whose primary care is taken by a physician who is not the head of any department and name of that physician along with their primary care physician.</a:t>
            </a:r>
          </a:p>
        </p:txBody>
      </p:sp>
      <p:pic>
        <p:nvPicPr>
          <p:cNvPr id="12" name="Picture 11">
            <a:extLst>
              <a:ext uri="{FF2B5EF4-FFF2-40B4-BE49-F238E27FC236}">
                <a16:creationId xmlns:a16="http://schemas.microsoft.com/office/drawing/2014/main" id="{C136C969-7793-D896-21AD-E76FDE513701}"/>
              </a:ext>
            </a:extLst>
          </p:cNvPr>
          <p:cNvPicPr>
            <a:picLocks noChangeAspect="1"/>
          </p:cNvPicPr>
          <p:nvPr/>
        </p:nvPicPr>
        <p:blipFill>
          <a:blip r:embed="rId4"/>
          <a:stretch>
            <a:fillRect/>
          </a:stretch>
        </p:blipFill>
        <p:spPr>
          <a:xfrm>
            <a:off x="417444" y="4166103"/>
            <a:ext cx="6698320" cy="1588176"/>
          </a:xfrm>
          <a:prstGeom prst="rect">
            <a:avLst/>
          </a:prstGeom>
        </p:spPr>
      </p:pic>
      <p:pic>
        <p:nvPicPr>
          <p:cNvPr id="14" name="Picture 13">
            <a:extLst>
              <a:ext uri="{FF2B5EF4-FFF2-40B4-BE49-F238E27FC236}">
                <a16:creationId xmlns:a16="http://schemas.microsoft.com/office/drawing/2014/main" id="{F8F6ACB9-12E1-AC7F-F6A5-BAF882694FAC}"/>
              </a:ext>
            </a:extLst>
          </p:cNvPr>
          <p:cNvPicPr>
            <a:picLocks noChangeAspect="1"/>
          </p:cNvPicPr>
          <p:nvPr/>
        </p:nvPicPr>
        <p:blipFill>
          <a:blip r:embed="rId5"/>
          <a:stretch>
            <a:fillRect/>
          </a:stretch>
        </p:blipFill>
        <p:spPr>
          <a:xfrm>
            <a:off x="7195277" y="4161126"/>
            <a:ext cx="4334115" cy="1393790"/>
          </a:xfrm>
          <a:prstGeom prst="rect">
            <a:avLst/>
          </a:prstGeom>
        </p:spPr>
      </p:pic>
    </p:spTree>
    <p:extLst>
      <p:ext uri="{BB962C8B-B14F-4D97-AF65-F5344CB8AC3E}">
        <p14:creationId xmlns:p14="http://schemas.microsoft.com/office/powerpoint/2010/main" val="178004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FDBB8-421A-691A-4C62-C544BBC2905B}"/>
              </a:ext>
            </a:extLst>
          </p:cNvPr>
          <p:cNvSpPr txBox="1"/>
          <p:nvPr/>
        </p:nvSpPr>
        <p:spPr>
          <a:xfrm>
            <a:off x="347869" y="347870"/>
            <a:ext cx="11529391" cy="646331"/>
          </a:xfrm>
          <a:prstGeom prst="rect">
            <a:avLst/>
          </a:prstGeom>
          <a:noFill/>
        </p:spPr>
        <p:txBody>
          <a:bodyPr wrap="square">
            <a:spAutoFit/>
          </a:bodyPr>
          <a:lstStyle/>
          <a:p>
            <a:pPr marL="0" marR="0">
              <a:spcBef>
                <a:spcPts val="0"/>
              </a:spcBef>
              <a:spcAft>
                <a:spcPts val="0"/>
              </a:spcAft>
            </a:pPr>
            <a:r>
              <a:rPr lang="en-IN" sz="1800" b="1" dirty="0">
                <a:solidFill>
                  <a:schemeClr val="tx2">
                    <a:lumMod val="60000"/>
                    <a:lumOff val="40000"/>
                  </a:schemeClr>
                </a:solidFill>
                <a:effectLst/>
                <a:latin typeface="Calibri" panose="020F0502020204030204" pitchFamily="34" charset="0"/>
              </a:rPr>
              <a:t> The names of all the physicians, their procedure, date when the procedure was carried out and name of the patient on which procedure have been carried out but those physicians are not citified for that procedure</a:t>
            </a:r>
            <a:r>
              <a:rPr lang="en-IN" sz="1800" dirty="0">
                <a:effectLst/>
                <a:latin typeface="Calibri" panose="020F0502020204030204" pitchFamily="34" charset="0"/>
              </a:rPr>
              <a:t>.</a:t>
            </a:r>
          </a:p>
        </p:txBody>
      </p:sp>
      <p:pic>
        <p:nvPicPr>
          <p:cNvPr id="5" name="Picture 4">
            <a:extLst>
              <a:ext uri="{FF2B5EF4-FFF2-40B4-BE49-F238E27FC236}">
                <a16:creationId xmlns:a16="http://schemas.microsoft.com/office/drawing/2014/main" id="{B916ADF9-3355-8BED-1ABE-31EE6CE31644}"/>
              </a:ext>
            </a:extLst>
          </p:cNvPr>
          <p:cNvPicPr>
            <a:picLocks noChangeAspect="1"/>
          </p:cNvPicPr>
          <p:nvPr/>
        </p:nvPicPr>
        <p:blipFill>
          <a:blip r:embed="rId2"/>
          <a:stretch>
            <a:fillRect/>
          </a:stretch>
        </p:blipFill>
        <p:spPr>
          <a:xfrm>
            <a:off x="460699" y="1273723"/>
            <a:ext cx="7680011" cy="3516938"/>
          </a:xfrm>
          <a:prstGeom prst="rect">
            <a:avLst/>
          </a:prstGeom>
        </p:spPr>
      </p:pic>
      <p:pic>
        <p:nvPicPr>
          <p:cNvPr id="7" name="Picture 6">
            <a:extLst>
              <a:ext uri="{FF2B5EF4-FFF2-40B4-BE49-F238E27FC236}">
                <a16:creationId xmlns:a16="http://schemas.microsoft.com/office/drawing/2014/main" id="{4949BFC2-7214-34EB-F5DD-879D027CCA63}"/>
              </a:ext>
            </a:extLst>
          </p:cNvPr>
          <p:cNvPicPr>
            <a:picLocks noChangeAspect="1"/>
          </p:cNvPicPr>
          <p:nvPr/>
        </p:nvPicPr>
        <p:blipFill>
          <a:blip r:embed="rId3"/>
          <a:stretch>
            <a:fillRect/>
          </a:stretch>
        </p:blipFill>
        <p:spPr>
          <a:xfrm>
            <a:off x="543377" y="5285002"/>
            <a:ext cx="8464231" cy="840691"/>
          </a:xfrm>
          <a:prstGeom prst="rect">
            <a:avLst/>
          </a:prstGeom>
        </p:spPr>
      </p:pic>
    </p:spTree>
    <p:extLst>
      <p:ext uri="{BB962C8B-B14F-4D97-AF65-F5344CB8AC3E}">
        <p14:creationId xmlns:p14="http://schemas.microsoft.com/office/powerpoint/2010/main" val="2827841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B1EA48-8C3E-2671-1E3A-98CD7C03A8F9}"/>
              </a:ext>
            </a:extLst>
          </p:cNvPr>
          <p:cNvSpPr txBox="1"/>
          <p:nvPr/>
        </p:nvSpPr>
        <p:spPr>
          <a:xfrm>
            <a:off x="427383" y="367748"/>
            <a:ext cx="10942981" cy="646331"/>
          </a:xfrm>
          <a:prstGeom prst="rect">
            <a:avLst/>
          </a:prstGeom>
          <a:noFill/>
        </p:spPr>
        <p:txBody>
          <a:bodyPr wrap="square">
            <a:spAutoFit/>
          </a:bodyPr>
          <a:lstStyle/>
          <a:p>
            <a:pPr marL="0" marR="0">
              <a:spcBef>
                <a:spcPts val="0"/>
              </a:spcBef>
              <a:spcAft>
                <a:spcPts val="0"/>
              </a:spcAft>
            </a:pPr>
            <a:r>
              <a:rPr lang="en-IN" sz="1800" dirty="0">
                <a:effectLst/>
                <a:latin typeface="Calibri" panose="020F0502020204030204" pitchFamily="34" charset="0"/>
              </a:rPr>
              <a:t> </a:t>
            </a:r>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ames of all patients who had at least two appointment where the nurse who prepped the appointment was a registered nurse and the physician who has carried out primary care. </a:t>
            </a:r>
          </a:p>
        </p:txBody>
      </p:sp>
      <p:pic>
        <p:nvPicPr>
          <p:cNvPr id="5" name="Picture 4">
            <a:extLst>
              <a:ext uri="{FF2B5EF4-FFF2-40B4-BE49-F238E27FC236}">
                <a16:creationId xmlns:a16="http://schemas.microsoft.com/office/drawing/2014/main" id="{420E5F8C-F927-E546-5617-6F5A5590F21A}"/>
              </a:ext>
            </a:extLst>
          </p:cNvPr>
          <p:cNvPicPr>
            <a:picLocks noChangeAspect="1"/>
          </p:cNvPicPr>
          <p:nvPr/>
        </p:nvPicPr>
        <p:blipFill>
          <a:blip r:embed="rId2"/>
          <a:stretch>
            <a:fillRect/>
          </a:stretch>
        </p:blipFill>
        <p:spPr>
          <a:xfrm>
            <a:off x="644835" y="1354668"/>
            <a:ext cx="8075675" cy="3026253"/>
          </a:xfrm>
          <a:prstGeom prst="rect">
            <a:avLst/>
          </a:prstGeom>
        </p:spPr>
      </p:pic>
      <p:pic>
        <p:nvPicPr>
          <p:cNvPr id="7" name="Picture 6">
            <a:extLst>
              <a:ext uri="{FF2B5EF4-FFF2-40B4-BE49-F238E27FC236}">
                <a16:creationId xmlns:a16="http://schemas.microsoft.com/office/drawing/2014/main" id="{CF400495-B65C-FE63-B941-99D156ACD239}"/>
              </a:ext>
            </a:extLst>
          </p:cNvPr>
          <p:cNvPicPr>
            <a:picLocks noChangeAspect="1"/>
          </p:cNvPicPr>
          <p:nvPr/>
        </p:nvPicPr>
        <p:blipFill>
          <a:blip r:embed="rId3"/>
          <a:stretch>
            <a:fillRect/>
          </a:stretch>
        </p:blipFill>
        <p:spPr>
          <a:xfrm>
            <a:off x="1693892" y="4964594"/>
            <a:ext cx="4498932" cy="1077475"/>
          </a:xfrm>
          <a:prstGeom prst="rect">
            <a:avLst/>
          </a:prstGeom>
        </p:spPr>
      </p:pic>
    </p:spTree>
    <p:extLst>
      <p:ext uri="{BB962C8B-B14F-4D97-AF65-F5344CB8AC3E}">
        <p14:creationId xmlns:p14="http://schemas.microsoft.com/office/powerpoint/2010/main" val="46797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2AB30-C669-0E5E-2C08-09A9BEC013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08023" y="984316"/>
            <a:ext cx="4393676" cy="4393676"/>
          </a:xfrm>
          <a:prstGeom prst="rect">
            <a:avLst/>
          </a:prstGeom>
        </p:spPr>
      </p:pic>
    </p:spTree>
    <p:extLst>
      <p:ext uri="{BB962C8B-B14F-4D97-AF65-F5344CB8AC3E}">
        <p14:creationId xmlns:p14="http://schemas.microsoft.com/office/powerpoint/2010/main" val="2688823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58734FC-F8F9-52BD-0BE3-885F809B664D}"/>
              </a:ext>
            </a:extLst>
          </p:cNvPr>
          <p:cNvSpPr>
            <a:spLocks noGrp="1"/>
          </p:cNvSpPr>
          <p:nvPr>
            <p:ph sz="quarter" idx="13"/>
          </p:nvPr>
        </p:nvSpPr>
        <p:spPr>
          <a:xfrm>
            <a:off x="1222514" y="3773554"/>
            <a:ext cx="10114720" cy="1559209"/>
          </a:xfrm>
        </p:spPr>
        <p:txBody>
          <a:bodyPr>
            <a:normAutofit/>
          </a:bodyPr>
          <a:lstStyle/>
          <a:p>
            <a:pPr>
              <a:lnSpc>
                <a:spcPct val="107000"/>
              </a:lnSpc>
              <a:spcAft>
                <a:spcPts val="800"/>
              </a:spcAft>
            </a:pPr>
            <a:r>
              <a:rPr lang="en-SG" sz="1800" dirty="0">
                <a:effectLst/>
                <a:latin typeface="Comic Sans MS" panose="030F0702030302020204" pitchFamily="66" charset="0"/>
                <a:ea typeface="Comic Sans MS" panose="030F0702030302020204" pitchFamily="66" charset="0"/>
                <a:cs typeface="Comic Sans MS" panose="030F0702030302020204" pitchFamily="66" charset="0"/>
              </a:rPr>
              <a:t> </a:t>
            </a:r>
            <a:endParaRPr lang="en-IN" sz="1800" dirty="0">
              <a:effectLst/>
              <a:latin typeface="Calibri" panose="020F0502020204030204" pitchFamily="34" charset="0"/>
              <a:ea typeface="Calibri" panose="020F0502020204030204" pitchFamily="34" charset="0"/>
            </a:endParaRPr>
          </a:p>
          <a:p>
            <a:pPr marL="0" indent="0">
              <a:buNone/>
            </a:pPr>
            <a:endParaRPr lang="en-IN" dirty="0"/>
          </a:p>
        </p:txBody>
      </p:sp>
      <p:sp>
        <p:nvSpPr>
          <p:cNvPr id="3" name="TextBox 2">
            <a:extLst>
              <a:ext uri="{FF2B5EF4-FFF2-40B4-BE49-F238E27FC236}">
                <a16:creationId xmlns:a16="http://schemas.microsoft.com/office/drawing/2014/main" id="{BC6B2A92-B25C-2393-CD76-3CEC40536809}"/>
              </a:ext>
            </a:extLst>
          </p:cNvPr>
          <p:cNvSpPr txBox="1"/>
          <p:nvPr/>
        </p:nvSpPr>
        <p:spPr>
          <a:xfrm>
            <a:off x="1133061" y="2551809"/>
            <a:ext cx="10555355" cy="2443489"/>
          </a:xfrm>
          <a:prstGeom prst="rect">
            <a:avLst/>
          </a:prstGeom>
          <a:noFill/>
        </p:spPr>
        <p:txBody>
          <a:bodyPr wrap="square">
            <a:spAutoFit/>
          </a:bodyPr>
          <a:lstStyle/>
          <a:p>
            <a:pPr>
              <a:lnSpc>
                <a:spcPct val="107000"/>
              </a:lnSpc>
              <a:spcAft>
                <a:spcPts val="800"/>
              </a:spcAft>
            </a:pPr>
            <a:r>
              <a:rPr lang="en-SG" sz="2400" dirty="0">
                <a:effectLst/>
                <a:latin typeface="Calibri" panose="020F0502020204030204" pitchFamily="34" charset="0"/>
                <a:ea typeface="Calibri" panose="020F0502020204030204" pitchFamily="34" charset="0"/>
                <a:cs typeface="Calibri" panose="020F0502020204030204" pitchFamily="34" charset="0"/>
              </a:rPr>
              <a:t>Hospitals are the most important part of our lives, trying to provide the best medical facilities to people suffering from various type of illness, which may be due to change in climate conditions, increased work-load, emotional trauma stress etc. It is very much difficult for the hospital to maintain its day-to-day activities and records manually. That is why a database is required to keep records of all type of activities of a hospital.</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388D024-D064-E5E0-45E5-CD3A85B204D1}"/>
              </a:ext>
            </a:extLst>
          </p:cNvPr>
          <p:cNvSpPr txBox="1"/>
          <p:nvPr/>
        </p:nvSpPr>
        <p:spPr>
          <a:xfrm>
            <a:off x="1053548" y="805071"/>
            <a:ext cx="10283685" cy="830997"/>
          </a:xfrm>
          <a:prstGeom prst="rect">
            <a:avLst/>
          </a:prstGeom>
          <a:noFill/>
        </p:spPr>
        <p:txBody>
          <a:bodyPr wrap="square">
            <a:spAutoFit/>
          </a:bodyPr>
          <a:lstStyle/>
          <a:p>
            <a:pPr marL="0" marR="0">
              <a:spcBef>
                <a:spcPts val="0"/>
              </a:spcBef>
              <a:spcAft>
                <a:spcPts val="0"/>
              </a:spcAft>
            </a:pPr>
            <a:r>
              <a:rPr lang="en-IN" sz="2400" b="1" dirty="0">
                <a:effectLst/>
                <a:latin typeface="Calibri" panose="020F0502020204030204" pitchFamily="34" charset="0"/>
              </a:rPr>
              <a:t>Problem Statement : </a:t>
            </a:r>
            <a:r>
              <a:rPr lang="en-IN" sz="2400" dirty="0">
                <a:effectLst/>
                <a:latin typeface="Calibri" panose="020F0502020204030204" pitchFamily="34" charset="0"/>
              </a:rPr>
              <a:t>analysing the Hospital database and providing the crucial insights to the client and answers his queries</a:t>
            </a:r>
          </a:p>
        </p:txBody>
      </p:sp>
    </p:spTree>
    <p:extLst>
      <p:ext uri="{BB962C8B-B14F-4D97-AF65-F5344CB8AC3E}">
        <p14:creationId xmlns:p14="http://schemas.microsoft.com/office/powerpoint/2010/main" val="184948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50E785-F482-AD33-CB7B-709CE4323DE6}"/>
              </a:ext>
            </a:extLst>
          </p:cNvPr>
          <p:cNvSpPr txBox="1"/>
          <p:nvPr/>
        </p:nvSpPr>
        <p:spPr>
          <a:xfrm>
            <a:off x="1441173" y="566530"/>
            <a:ext cx="8905461" cy="5011628"/>
          </a:xfrm>
          <a:prstGeom prst="rect">
            <a:avLst/>
          </a:prstGeom>
          <a:noFill/>
        </p:spPr>
        <p:txBody>
          <a:bodyPr wrap="square">
            <a:spAutoFit/>
          </a:bodyPr>
          <a:lstStyle/>
          <a:p>
            <a:pPr marL="342900">
              <a:spcBef>
                <a:spcPts val="0"/>
              </a:spcBef>
              <a:spcAft>
                <a:spcPts val="1200"/>
              </a:spcAft>
            </a:pPr>
            <a:r>
              <a:rPr lang="en-SG" sz="2800" b="1" i="1" dirty="0">
                <a:solidFill>
                  <a:srgbClr val="000000"/>
                </a:solidFill>
                <a:effectLst/>
                <a:latin typeface="Helvetica Neue"/>
              </a:rPr>
              <a:t>List of tables in the hospital database:</a:t>
            </a:r>
            <a:endParaRPr lang="en-SG" sz="2800" dirty="0">
              <a:solidFill>
                <a:srgbClr val="000000"/>
              </a:solidFill>
              <a:effectLst/>
              <a:latin typeface="Helvetica Neue"/>
            </a:endParaRPr>
          </a:p>
          <a:p>
            <a:pPr marL="342900" indent="-342900" rtl="0" fontAlgn="ctr">
              <a:spcBef>
                <a:spcPts val="1400"/>
              </a:spcBef>
              <a:spcAft>
                <a:spcPts val="0"/>
              </a:spcAft>
              <a:buFont typeface="+mj-lt"/>
              <a:buAutoNum type="arabicPeriod"/>
            </a:pPr>
            <a:r>
              <a:rPr lang="en-SG" dirty="0">
                <a:solidFill>
                  <a:srgbClr val="000000"/>
                </a:solidFill>
                <a:latin typeface="Helvetica Neue"/>
              </a:rPr>
              <a:t>P</a:t>
            </a:r>
            <a:r>
              <a:rPr lang="en-SG" sz="1800" dirty="0">
                <a:solidFill>
                  <a:srgbClr val="000000"/>
                </a:solidFill>
                <a:effectLst/>
                <a:latin typeface="Helvetica Neue"/>
              </a:rPr>
              <a:t>hysician</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 D</a:t>
            </a:r>
            <a:r>
              <a:rPr lang="en-SG" sz="1800" dirty="0">
                <a:solidFill>
                  <a:srgbClr val="000000"/>
                </a:solidFill>
                <a:effectLst/>
                <a:latin typeface="Helvetica Neue"/>
              </a:rPr>
              <a:t>epartment</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err="1">
                <a:solidFill>
                  <a:srgbClr val="000000"/>
                </a:solidFill>
                <a:latin typeface="Helvetica Neue"/>
              </a:rPr>
              <a:t>A</a:t>
            </a:r>
            <a:r>
              <a:rPr lang="en-SG" sz="1800" dirty="0" err="1">
                <a:solidFill>
                  <a:srgbClr val="000000"/>
                </a:solidFill>
                <a:effectLst/>
                <a:latin typeface="Helvetica Neue"/>
              </a:rPr>
              <a:t>ffiliated_with</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P</a:t>
            </a:r>
            <a:r>
              <a:rPr lang="en-SG" sz="1800" dirty="0">
                <a:solidFill>
                  <a:srgbClr val="000000"/>
                </a:solidFill>
                <a:effectLst/>
                <a:latin typeface="Helvetica Neue"/>
              </a:rPr>
              <a:t>rocedure</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err="1">
                <a:solidFill>
                  <a:srgbClr val="000000"/>
                </a:solidFill>
                <a:latin typeface="Helvetica Neue"/>
              </a:rPr>
              <a:t>T</a:t>
            </a:r>
            <a:r>
              <a:rPr lang="en-SG" sz="1800" dirty="0" err="1">
                <a:solidFill>
                  <a:srgbClr val="000000"/>
                </a:solidFill>
                <a:effectLst/>
                <a:latin typeface="Helvetica Neue"/>
              </a:rPr>
              <a:t>rained_in</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P</a:t>
            </a:r>
            <a:r>
              <a:rPr lang="en-SG" sz="1800" dirty="0">
                <a:solidFill>
                  <a:srgbClr val="000000"/>
                </a:solidFill>
                <a:effectLst/>
                <a:latin typeface="Helvetica Neue"/>
              </a:rPr>
              <a:t>atient</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N</a:t>
            </a:r>
            <a:r>
              <a:rPr lang="en-SG" sz="1800" dirty="0">
                <a:solidFill>
                  <a:srgbClr val="000000"/>
                </a:solidFill>
                <a:effectLst/>
                <a:latin typeface="Helvetica Neue"/>
              </a:rPr>
              <a:t>urse</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A</a:t>
            </a:r>
            <a:r>
              <a:rPr lang="en-SG" sz="1800" dirty="0">
                <a:solidFill>
                  <a:srgbClr val="000000"/>
                </a:solidFill>
                <a:effectLst/>
                <a:latin typeface="Helvetica Neue"/>
              </a:rPr>
              <a:t>ppointment</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M</a:t>
            </a:r>
            <a:r>
              <a:rPr lang="en-SG" sz="1800" dirty="0">
                <a:solidFill>
                  <a:srgbClr val="000000"/>
                </a:solidFill>
                <a:effectLst/>
                <a:latin typeface="Helvetica Neue"/>
              </a:rPr>
              <a:t>edication</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P</a:t>
            </a:r>
            <a:r>
              <a:rPr lang="en-SG" sz="1800" dirty="0">
                <a:solidFill>
                  <a:srgbClr val="000000"/>
                </a:solidFill>
                <a:effectLst/>
                <a:latin typeface="Helvetica Neue"/>
              </a:rPr>
              <a:t>rescribes</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B</a:t>
            </a:r>
            <a:r>
              <a:rPr lang="en-SG" sz="1800" dirty="0">
                <a:solidFill>
                  <a:srgbClr val="000000"/>
                </a:solidFill>
                <a:effectLst/>
                <a:latin typeface="Helvetica Neue"/>
              </a:rPr>
              <a:t>lock</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sz="1800" dirty="0">
                <a:solidFill>
                  <a:srgbClr val="000000"/>
                </a:solidFill>
                <a:effectLst/>
                <a:latin typeface="Helvetica Neue"/>
              </a:rPr>
              <a:t>Room</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err="1">
                <a:solidFill>
                  <a:srgbClr val="000000"/>
                </a:solidFill>
                <a:latin typeface="Helvetica Neue"/>
              </a:rPr>
              <a:t>O</a:t>
            </a:r>
            <a:r>
              <a:rPr lang="en-SG" sz="1800" dirty="0" err="1">
                <a:solidFill>
                  <a:srgbClr val="000000"/>
                </a:solidFill>
                <a:effectLst/>
                <a:latin typeface="Helvetica Neue"/>
              </a:rPr>
              <a:t>n_call</a:t>
            </a:r>
            <a:endParaRPr lang="en-SG" sz="2000" dirty="0">
              <a:effectLst/>
              <a:latin typeface="Calibri" panose="020F0502020204030204" pitchFamily="34" charset="0"/>
            </a:endParaRPr>
          </a:p>
          <a:p>
            <a:pPr marL="342900" indent="-342900" rtl="0" fontAlgn="ctr">
              <a:spcBef>
                <a:spcPts val="0"/>
              </a:spcBef>
              <a:spcAft>
                <a:spcPts val="0"/>
              </a:spcAft>
              <a:buFont typeface="+mj-lt"/>
              <a:buAutoNum type="arabicPeriod"/>
            </a:pPr>
            <a:r>
              <a:rPr lang="en-SG" dirty="0">
                <a:solidFill>
                  <a:srgbClr val="000000"/>
                </a:solidFill>
                <a:latin typeface="Helvetica Neue"/>
              </a:rPr>
              <a:t>S</a:t>
            </a:r>
            <a:r>
              <a:rPr lang="en-SG" sz="1800" dirty="0">
                <a:solidFill>
                  <a:srgbClr val="000000"/>
                </a:solidFill>
                <a:effectLst/>
                <a:latin typeface="Helvetica Neue"/>
              </a:rPr>
              <a:t>tay</a:t>
            </a:r>
            <a:endParaRPr lang="en-SG" sz="2000" dirty="0">
              <a:effectLst/>
              <a:latin typeface="Calibri" panose="020F0502020204030204" pitchFamily="34" charset="0"/>
            </a:endParaRPr>
          </a:p>
          <a:p>
            <a:pPr marL="342900" indent="-342900" rtl="0" fontAlgn="ctr">
              <a:spcBef>
                <a:spcPts val="0"/>
              </a:spcBef>
              <a:spcAft>
                <a:spcPts val="1400"/>
              </a:spcAft>
              <a:buFont typeface="+mj-lt"/>
              <a:buAutoNum type="arabicPeriod"/>
            </a:pPr>
            <a:r>
              <a:rPr lang="en-SG" dirty="0">
                <a:solidFill>
                  <a:srgbClr val="000000"/>
                </a:solidFill>
                <a:latin typeface="Helvetica Neue"/>
              </a:rPr>
              <a:t>U</a:t>
            </a:r>
            <a:r>
              <a:rPr lang="en-SG" sz="1800" dirty="0">
                <a:solidFill>
                  <a:srgbClr val="000000"/>
                </a:solidFill>
                <a:effectLst/>
                <a:latin typeface="Helvetica Neue"/>
              </a:rPr>
              <a:t>ndergoes</a:t>
            </a:r>
            <a:endParaRPr lang="en-SG" sz="2000" dirty="0">
              <a:effectLst/>
              <a:latin typeface="Calibri" panose="020F0502020204030204" pitchFamily="34" charset="0"/>
            </a:endParaRPr>
          </a:p>
        </p:txBody>
      </p:sp>
    </p:spTree>
    <p:extLst>
      <p:ext uri="{BB962C8B-B14F-4D97-AF65-F5344CB8AC3E}">
        <p14:creationId xmlns:p14="http://schemas.microsoft.com/office/powerpoint/2010/main" val="269994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CEF6F-1860-C2D2-E3F8-175DC9CAA571}"/>
              </a:ext>
            </a:extLst>
          </p:cNvPr>
          <p:cNvPicPr>
            <a:picLocks noChangeAspect="1"/>
          </p:cNvPicPr>
          <p:nvPr/>
        </p:nvPicPr>
        <p:blipFill>
          <a:blip r:embed="rId2"/>
          <a:stretch>
            <a:fillRect/>
          </a:stretch>
        </p:blipFill>
        <p:spPr>
          <a:xfrm>
            <a:off x="2880691" y="678851"/>
            <a:ext cx="6430618" cy="5821761"/>
          </a:xfrm>
          <a:prstGeom prst="rect">
            <a:avLst/>
          </a:prstGeom>
        </p:spPr>
      </p:pic>
      <p:sp>
        <p:nvSpPr>
          <p:cNvPr id="4" name="TextBox 3">
            <a:extLst>
              <a:ext uri="{FF2B5EF4-FFF2-40B4-BE49-F238E27FC236}">
                <a16:creationId xmlns:a16="http://schemas.microsoft.com/office/drawing/2014/main" id="{A76C31E5-D107-C5C4-23F4-A0A940A58CD1}"/>
              </a:ext>
            </a:extLst>
          </p:cNvPr>
          <p:cNvSpPr txBox="1"/>
          <p:nvPr/>
        </p:nvSpPr>
        <p:spPr>
          <a:xfrm>
            <a:off x="3985591" y="98970"/>
            <a:ext cx="6214441" cy="461665"/>
          </a:xfrm>
          <a:prstGeom prst="rect">
            <a:avLst/>
          </a:prstGeom>
          <a:noFill/>
        </p:spPr>
        <p:txBody>
          <a:bodyPr wrap="square">
            <a:spAutoFit/>
          </a:bodyPr>
          <a:lstStyle/>
          <a:p>
            <a:r>
              <a:rPr lang="en-IN" sz="2400" b="1" dirty="0"/>
              <a:t>Entity Relationship  Diagram (ERD)</a:t>
            </a:r>
          </a:p>
        </p:txBody>
      </p:sp>
    </p:spTree>
    <p:extLst>
      <p:ext uri="{BB962C8B-B14F-4D97-AF65-F5344CB8AC3E}">
        <p14:creationId xmlns:p14="http://schemas.microsoft.com/office/powerpoint/2010/main" val="31159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95260A-2435-42D5-A45E-96E817B1CED3}"/>
              </a:ext>
            </a:extLst>
          </p:cNvPr>
          <p:cNvPicPr>
            <a:picLocks noChangeAspect="1"/>
          </p:cNvPicPr>
          <p:nvPr/>
        </p:nvPicPr>
        <p:blipFill>
          <a:blip r:embed="rId2">
            <a:extLst>
              <a:ext uri="{28A0092B-C50C-407E-A947-70E740481C1C}">
                <a14:useLocalDpi xmlns:a14="http://schemas.microsoft.com/office/drawing/2010/main" val="0"/>
              </a:ext>
            </a:extLst>
          </a:blip>
          <a:srcRect l="-1703" t="28737" b="28495"/>
          <a:stretch/>
        </p:blipFill>
        <p:spPr>
          <a:xfrm>
            <a:off x="148372" y="650449"/>
            <a:ext cx="11886709" cy="4998564"/>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25400"/>
          </a:effectLst>
        </p:spPr>
      </p:pic>
    </p:spTree>
    <p:extLst>
      <p:ext uri="{BB962C8B-B14F-4D97-AF65-F5344CB8AC3E}">
        <p14:creationId xmlns:p14="http://schemas.microsoft.com/office/powerpoint/2010/main" val="402906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B90009-8695-8CF7-5116-DA336FD2EF6C}"/>
              </a:ext>
            </a:extLst>
          </p:cNvPr>
          <p:cNvSpPr txBox="1"/>
          <p:nvPr/>
        </p:nvSpPr>
        <p:spPr>
          <a:xfrm>
            <a:off x="374106" y="109331"/>
            <a:ext cx="8553717" cy="369332"/>
          </a:xfrm>
          <a:prstGeom prst="rect">
            <a:avLst/>
          </a:prstGeom>
          <a:noFill/>
        </p:spPr>
        <p:txBody>
          <a:bodyPr wrap="square">
            <a:spAutoFit/>
          </a:bodyPr>
          <a:lstStyle/>
          <a:p>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 of the physicians who are the head of each department</a:t>
            </a:r>
            <a:endParaRPr lang="en-IN" b="1" dirty="0">
              <a:solidFill>
                <a:schemeClr val="tx2">
                  <a:lumMod val="60000"/>
                  <a:lumOff val="40000"/>
                </a:schemeClr>
              </a:solidFill>
            </a:endParaRPr>
          </a:p>
        </p:txBody>
      </p:sp>
      <p:pic>
        <p:nvPicPr>
          <p:cNvPr id="5" name="Picture 4">
            <a:extLst>
              <a:ext uri="{FF2B5EF4-FFF2-40B4-BE49-F238E27FC236}">
                <a16:creationId xmlns:a16="http://schemas.microsoft.com/office/drawing/2014/main" id="{6727B228-8F92-94F9-81E8-B0DBAE1C3C57}"/>
              </a:ext>
            </a:extLst>
          </p:cNvPr>
          <p:cNvPicPr>
            <a:picLocks noChangeAspect="1"/>
          </p:cNvPicPr>
          <p:nvPr/>
        </p:nvPicPr>
        <p:blipFill>
          <a:blip r:embed="rId2"/>
          <a:stretch>
            <a:fillRect/>
          </a:stretch>
        </p:blipFill>
        <p:spPr>
          <a:xfrm>
            <a:off x="734544" y="1038320"/>
            <a:ext cx="4254899" cy="1968064"/>
          </a:xfrm>
          <a:prstGeom prst="rect">
            <a:avLst/>
          </a:prstGeom>
        </p:spPr>
      </p:pic>
      <p:pic>
        <p:nvPicPr>
          <p:cNvPr id="7" name="Picture 6">
            <a:extLst>
              <a:ext uri="{FF2B5EF4-FFF2-40B4-BE49-F238E27FC236}">
                <a16:creationId xmlns:a16="http://schemas.microsoft.com/office/drawing/2014/main" id="{36C01378-4D36-2A73-5228-5C21941ED6FF}"/>
              </a:ext>
            </a:extLst>
          </p:cNvPr>
          <p:cNvPicPr>
            <a:picLocks noChangeAspect="1"/>
          </p:cNvPicPr>
          <p:nvPr/>
        </p:nvPicPr>
        <p:blipFill>
          <a:blip r:embed="rId3"/>
          <a:stretch>
            <a:fillRect/>
          </a:stretch>
        </p:blipFill>
        <p:spPr>
          <a:xfrm>
            <a:off x="6179438" y="1206734"/>
            <a:ext cx="4456854" cy="1472921"/>
          </a:xfrm>
          <a:prstGeom prst="rect">
            <a:avLst/>
          </a:prstGeom>
        </p:spPr>
      </p:pic>
      <p:pic>
        <p:nvPicPr>
          <p:cNvPr id="1026" name="Picture 2">
            <a:extLst>
              <a:ext uri="{FF2B5EF4-FFF2-40B4-BE49-F238E27FC236}">
                <a16:creationId xmlns:a16="http://schemas.microsoft.com/office/drawing/2014/main" id="{2D515402-9DD9-4110-66A7-684A853FE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636" y="4529700"/>
            <a:ext cx="5257894" cy="128998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C0DE49F-12CA-2E69-340F-67EE47985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18" y="4575219"/>
            <a:ext cx="3894567" cy="12444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549E1A1-1B65-37C6-0C71-1CA933B9370E}"/>
              </a:ext>
            </a:extLst>
          </p:cNvPr>
          <p:cNvSpPr txBox="1"/>
          <p:nvPr/>
        </p:nvSpPr>
        <p:spPr>
          <a:xfrm>
            <a:off x="374106" y="3527732"/>
            <a:ext cx="8249479" cy="369332"/>
          </a:xfrm>
          <a:prstGeom prst="rect">
            <a:avLst/>
          </a:prstGeom>
          <a:noFill/>
        </p:spPr>
        <p:txBody>
          <a:bodyPr wrap="square">
            <a:spAutoFit/>
          </a:bodyPr>
          <a:lstStyle/>
          <a:p>
            <a:r>
              <a:rPr lang="en-IN" b="1" dirty="0">
                <a:solidFill>
                  <a:schemeClr val="tx2">
                    <a:lumMod val="60000"/>
                    <a:lumOff val="40000"/>
                  </a:schemeClr>
                </a:solidFill>
                <a:latin typeface="Calibri" panose="020F0502020204030204" pitchFamily="34" charset="0"/>
              </a:rPr>
              <a:t>C</a:t>
            </a:r>
            <a:r>
              <a:rPr lang="en-IN" sz="1800" b="1" dirty="0">
                <a:solidFill>
                  <a:schemeClr val="tx2">
                    <a:lumMod val="60000"/>
                    <a:lumOff val="40000"/>
                  </a:schemeClr>
                </a:solidFill>
                <a:effectLst/>
                <a:latin typeface="Calibri" panose="020F0502020204030204" pitchFamily="34" charset="0"/>
              </a:rPr>
              <a:t>ount the number of patients who taken appointment with at least one physician</a:t>
            </a:r>
            <a:endParaRPr lang="en-IN" b="1" dirty="0">
              <a:solidFill>
                <a:schemeClr val="tx2">
                  <a:lumMod val="60000"/>
                  <a:lumOff val="40000"/>
                </a:schemeClr>
              </a:solidFill>
            </a:endParaRPr>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0C496FF-7EBA-155A-94D4-66B2D6B5BE77}"/>
                  </a:ext>
                </a:extLst>
              </p14:cNvPr>
              <p14:cNvContentPartPr/>
              <p14:nvPr/>
            </p14:nvContentPartPr>
            <p14:xfrm>
              <a:off x="10207400" y="5294440"/>
              <a:ext cx="1452240" cy="511200"/>
            </p14:xfrm>
          </p:contentPart>
        </mc:Choice>
        <mc:Fallback xmlns="">
          <p:pic>
            <p:nvPicPr>
              <p:cNvPr id="12" name="Ink 11">
                <a:extLst>
                  <a:ext uri="{FF2B5EF4-FFF2-40B4-BE49-F238E27FC236}">
                    <a16:creationId xmlns:a16="http://schemas.microsoft.com/office/drawing/2014/main" id="{C0C496FF-7EBA-155A-94D4-66B2D6B5BE77}"/>
                  </a:ext>
                </a:extLst>
              </p:cNvPr>
              <p:cNvPicPr/>
              <p:nvPr/>
            </p:nvPicPr>
            <p:blipFill>
              <a:blip r:embed="rId7"/>
              <a:stretch>
                <a:fillRect/>
              </a:stretch>
            </p:blipFill>
            <p:spPr>
              <a:xfrm>
                <a:off x="10144760" y="5231800"/>
                <a:ext cx="15778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98BF1E6-DE93-FF6F-EC29-D9C1AFA85BA3}"/>
                  </a:ext>
                </a:extLst>
              </p14:cNvPr>
              <p14:cNvContentPartPr/>
              <p14:nvPr/>
            </p14:nvContentPartPr>
            <p14:xfrm>
              <a:off x="-1645960" y="1757440"/>
              <a:ext cx="360" cy="360"/>
            </p14:xfrm>
          </p:contentPart>
        </mc:Choice>
        <mc:Fallback xmlns="">
          <p:pic>
            <p:nvPicPr>
              <p:cNvPr id="14" name="Ink 13">
                <a:extLst>
                  <a:ext uri="{FF2B5EF4-FFF2-40B4-BE49-F238E27FC236}">
                    <a16:creationId xmlns:a16="http://schemas.microsoft.com/office/drawing/2014/main" id="{E98BF1E6-DE93-FF6F-EC29-D9C1AFA85BA3}"/>
                  </a:ext>
                </a:extLst>
              </p:cNvPr>
              <p:cNvPicPr/>
              <p:nvPr/>
            </p:nvPicPr>
            <p:blipFill>
              <a:blip r:embed="rId9"/>
              <a:stretch>
                <a:fillRect/>
              </a:stretch>
            </p:blipFill>
            <p:spPr>
              <a:xfrm>
                <a:off x="-1654600" y="1748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FBC17FB-1DDD-9EF9-D26C-D497559A6430}"/>
                  </a:ext>
                </a:extLst>
              </p14:cNvPr>
              <p14:cNvContentPartPr/>
              <p14:nvPr/>
            </p14:nvContentPartPr>
            <p14:xfrm>
              <a:off x="-1189120" y="2001520"/>
              <a:ext cx="360" cy="360"/>
            </p14:xfrm>
          </p:contentPart>
        </mc:Choice>
        <mc:Fallback xmlns="">
          <p:pic>
            <p:nvPicPr>
              <p:cNvPr id="15" name="Ink 14">
                <a:extLst>
                  <a:ext uri="{FF2B5EF4-FFF2-40B4-BE49-F238E27FC236}">
                    <a16:creationId xmlns:a16="http://schemas.microsoft.com/office/drawing/2014/main" id="{EFBC17FB-1DDD-9EF9-D26C-D497559A6430}"/>
                  </a:ext>
                </a:extLst>
              </p:cNvPr>
              <p:cNvPicPr/>
              <p:nvPr/>
            </p:nvPicPr>
            <p:blipFill>
              <a:blip r:embed="rId9"/>
              <a:stretch>
                <a:fillRect/>
              </a:stretch>
            </p:blipFill>
            <p:spPr>
              <a:xfrm>
                <a:off x="-1197760" y="1992520"/>
                <a:ext cx="18000" cy="18000"/>
              </a:xfrm>
              <a:prstGeom prst="rect">
                <a:avLst/>
              </a:prstGeom>
            </p:spPr>
          </p:pic>
        </mc:Fallback>
      </mc:AlternateContent>
    </p:spTree>
    <p:extLst>
      <p:ext uri="{BB962C8B-B14F-4D97-AF65-F5344CB8AC3E}">
        <p14:creationId xmlns:p14="http://schemas.microsoft.com/office/powerpoint/2010/main" val="59180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D1B57-A4AC-3B27-F177-05934CD2F3C0}"/>
              </a:ext>
            </a:extLst>
          </p:cNvPr>
          <p:cNvSpPr txBox="1"/>
          <p:nvPr/>
        </p:nvSpPr>
        <p:spPr>
          <a:xfrm>
            <a:off x="876576" y="526430"/>
            <a:ext cx="6097656" cy="369332"/>
          </a:xfrm>
          <a:prstGeom prst="rect">
            <a:avLst/>
          </a:prstGeom>
          <a:noFill/>
        </p:spPr>
        <p:txBody>
          <a:bodyPr wrap="square">
            <a:spAutoFit/>
          </a:bodyPr>
          <a:lstStyle/>
          <a:p>
            <a:r>
              <a:rPr lang="en-IN" sz="1800" dirty="0">
                <a:effectLst/>
                <a:latin typeface="Calibri" panose="020F0502020204030204" pitchFamily="34" charset="0"/>
              </a:rPr>
              <a:t> </a:t>
            </a:r>
            <a:r>
              <a:rPr lang="en-IN" b="1" dirty="0">
                <a:solidFill>
                  <a:schemeClr val="tx2">
                    <a:lumMod val="60000"/>
                    <a:lumOff val="40000"/>
                  </a:schemeClr>
                </a:solidFill>
                <a:latin typeface="Calibri" panose="020F0502020204030204" pitchFamily="34" charset="0"/>
              </a:rPr>
              <a:t>C</a:t>
            </a:r>
            <a:r>
              <a:rPr lang="en-IN" sz="1800" b="1" dirty="0">
                <a:solidFill>
                  <a:schemeClr val="tx2">
                    <a:lumMod val="60000"/>
                    <a:lumOff val="40000"/>
                  </a:schemeClr>
                </a:solidFill>
                <a:effectLst/>
                <a:latin typeface="Calibri" panose="020F0502020204030204" pitchFamily="34" charset="0"/>
              </a:rPr>
              <a:t>ount the number available rooms</a:t>
            </a:r>
            <a:endParaRPr lang="en-IN" b="1" dirty="0">
              <a:solidFill>
                <a:schemeClr val="tx2">
                  <a:lumMod val="60000"/>
                  <a:lumOff val="40000"/>
                </a:schemeClr>
              </a:solidFill>
            </a:endParaRPr>
          </a:p>
        </p:txBody>
      </p:sp>
      <p:pic>
        <p:nvPicPr>
          <p:cNvPr id="2050" name="Picture 2">
            <a:extLst>
              <a:ext uri="{FF2B5EF4-FFF2-40B4-BE49-F238E27FC236}">
                <a16:creationId xmlns:a16="http://schemas.microsoft.com/office/drawing/2014/main" id="{9C2BF7E6-7302-7D9F-AC80-8317F04C4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176" y="1101733"/>
            <a:ext cx="5946085" cy="127918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577B87B-3108-BEF0-92CF-F9B3B2CCC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085" y="1301430"/>
            <a:ext cx="2415103" cy="8797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F52FF8-183C-2B0F-4594-DFF6725C5C43}"/>
              </a:ext>
            </a:extLst>
          </p:cNvPr>
          <p:cNvSpPr txBox="1"/>
          <p:nvPr/>
        </p:nvSpPr>
        <p:spPr>
          <a:xfrm>
            <a:off x="798685" y="3483512"/>
            <a:ext cx="6097656" cy="369332"/>
          </a:xfrm>
          <a:prstGeom prst="rect">
            <a:avLst/>
          </a:prstGeom>
          <a:noFill/>
        </p:spPr>
        <p:txBody>
          <a:bodyPr wrap="square">
            <a:spAutoFit/>
          </a:bodyPr>
          <a:lstStyle/>
          <a:p>
            <a:pPr marL="0" marR="0">
              <a:spcBef>
                <a:spcPts val="0"/>
              </a:spcBef>
              <a:spcAft>
                <a:spcPts val="0"/>
              </a:spcAft>
            </a:pPr>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 of the physicians who are not a specialized physician</a:t>
            </a:r>
          </a:p>
        </p:txBody>
      </p:sp>
      <p:pic>
        <p:nvPicPr>
          <p:cNvPr id="7" name="Picture 6">
            <a:extLst>
              <a:ext uri="{FF2B5EF4-FFF2-40B4-BE49-F238E27FC236}">
                <a16:creationId xmlns:a16="http://schemas.microsoft.com/office/drawing/2014/main" id="{410D1F5F-922E-629C-60C3-272A0EE040AD}"/>
              </a:ext>
            </a:extLst>
          </p:cNvPr>
          <p:cNvPicPr>
            <a:picLocks noChangeAspect="1"/>
          </p:cNvPicPr>
          <p:nvPr/>
        </p:nvPicPr>
        <p:blipFill>
          <a:blip r:embed="rId4"/>
          <a:stretch>
            <a:fillRect/>
          </a:stretch>
        </p:blipFill>
        <p:spPr>
          <a:xfrm>
            <a:off x="573985" y="4294120"/>
            <a:ext cx="5144257" cy="1403835"/>
          </a:xfrm>
          <a:prstGeom prst="rect">
            <a:avLst/>
          </a:prstGeom>
        </p:spPr>
      </p:pic>
      <p:pic>
        <p:nvPicPr>
          <p:cNvPr id="9" name="Picture 8">
            <a:extLst>
              <a:ext uri="{FF2B5EF4-FFF2-40B4-BE49-F238E27FC236}">
                <a16:creationId xmlns:a16="http://schemas.microsoft.com/office/drawing/2014/main" id="{874835BE-F0BB-D16F-26A9-9EF790C0A47B}"/>
              </a:ext>
            </a:extLst>
          </p:cNvPr>
          <p:cNvPicPr>
            <a:picLocks noChangeAspect="1"/>
          </p:cNvPicPr>
          <p:nvPr/>
        </p:nvPicPr>
        <p:blipFill>
          <a:blip r:embed="rId5"/>
          <a:stretch>
            <a:fillRect/>
          </a:stretch>
        </p:blipFill>
        <p:spPr>
          <a:xfrm>
            <a:off x="7378701" y="3995798"/>
            <a:ext cx="2636748" cy="155461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C7654AB-0ADD-4941-650A-20D478F14633}"/>
                  </a:ext>
                </a:extLst>
              </p14:cNvPr>
              <p14:cNvContentPartPr/>
              <p14:nvPr/>
            </p14:nvContentPartPr>
            <p14:xfrm>
              <a:off x="3161640" y="4952580"/>
              <a:ext cx="3240" cy="720"/>
            </p14:xfrm>
          </p:contentPart>
        </mc:Choice>
        <mc:Fallback xmlns="">
          <p:pic>
            <p:nvPicPr>
              <p:cNvPr id="23" name="Ink 22">
                <a:extLst>
                  <a:ext uri="{FF2B5EF4-FFF2-40B4-BE49-F238E27FC236}">
                    <a16:creationId xmlns:a16="http://schemas.microsoft.com/office/drawing/2014/main" id="{7C7654AB-0ADD-4941-650A-20D478F14633}"/>
                  </a:ext>
                </a:extLst>
              </p:cNvPr>
              <p:cNvPicPr/>
              <p:nvPr/>
            </p:nvPicPr>
            <p:blipFill>
              <a:blip r:embed="rId7"/>
              <a:stretch>
                <a:fillRect/>
              </a:stretch>
            </p:blipFill>
            <p:spPr>
              <a:xfrm>
                <a:off x="3153000" y="4943580"/>
                <a:ext cx="208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D7C24475-6A7D-BB30-8FBC-586657EBD3A8}"/>
                  </a:ext>
                </a:extLst>
              </p14:cNvPr>
              <p14:cNvContentPartPr/>
              <p14:nvPr/>
            </p14:nvContentPartPr>
            <p14:xfrm>
              <a:off x="3059040" y="4871220"/>
              <a:ext cx="103320" cy="302760"/>
            </p14:xfrm>
          </p:contentPart>
        </mc:Choice>
        <mc:Fallback xmlns="">
          <p:pic>
            <p:nvPicPr>
              <p:cNvPr id="25" name="Ink 24">
                <a:extLst>
                  <a:ext uri="{FF2B5EF4-FFF2-40B4-BE49-F238E27FC236}">
                    <a16:creationId xmlns:a16="http://schemas.microsoft.com/office/drawing/2014/main" id="{D7C24475-6A7D-BB30-8FBC-586657EBD3A8}"/>
                  </a:ext>
                </a:extLst>
              </p:cNvPr>
              <p:cNvPicPr/>
              <p:nvPr/>
            </p:nvPicPr>
            <p:blipFill>
              <a:blip r:embed="rId9"/>
              <a:stretch>
                <a:fillRect/>
              </a:stretch>
            </p:blipFill>
            <p:spPr>
              <a:xfrm>
                <a:off x="3050040" y="4862220"/>
                <a:ext cx="120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CF0A9FA3-90DE-13BF-E9E0-A1717B5CE8FB}"/>
                  </a:ext>
                </a:extLst>
              </p14:cNvPr>
              <p14:cNvContentPartPr/>
              <p14:nvPr/>
            </p14:nvContentPartPr>
            <p14:xfrm>
              <a:off x="13546072" y="5541773"/>
              <a:ext cx="11160" cy="8640"/>
            </p14:xfrm>
          </p:contentPart>
        </mc:Choice>
        <mc:Fallback xmlns="">
          <p:pic>
            <p:nvPicPr>
              <p:cNvPr id="26" name="Ink 25">
                <a:extLst>
                  <a:ext uri="{FF2B5EF4-FFF2-40B4-BE49-F238E27FC236}">
                    <a16:creationId xmlns:a16="http://schemas.microsoft.com/office/drawing/2014/main" id="{CF0A9FA3-90DE-13BF-E9E0-A1717B5CE8FB}"/>
                  </a:ext>
                </a:extLst>
              </p:cNvPr>
              <p:cNvPicPr/>
              <p:nvPr/>
            </p:nvPicPr>
            <p:blipFill>
              <a:blip r:embed="rId11"/>
              <a:stretch>
                <a:fillRect/>
              </a:stretch>
            </p:blipFill>
            <p:spPr>
              <a:xfrm>
                <a:off x="13537072" y="5533133"/>
                <a:ext cx="2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E2309CDD-6CF5-434B-2757-3B50566DD2CF}"/>
                  </a:ext>
                </a:extLst>
              </p14:cNvPr>
              <p14:cNvContentPartPr/>
              <p14:nvPr/>
            </p14:nvContentPartPr>
            <p14:xfrm>
              <a:off x="-914635" y="2079250"/>
              <a:ext cx="10440" cy="8280"/>
            </p14:xfrm>
          </p:contentPart>
        </mc:Choice>
        <mc:Fallback xmlns="">
          <p:pic>
            <p:nvPicPr>
              <p:cNvPr id="27" name="Ink 26">
                <a:extLst>
                  <a:ext uri="{FF2B5EF4-FFF2-40B4-BE49-F238E27FC236}">
                    <a16:creationId xmlns:a16="http://schemas.microsoft.com/office/drawing/2014/main" id="{E2309CDD-6CF5-434B-2757-3B50566DD2CF}"/>
                  </a:ext>
                </a:extLst>
              </p:cNvPr>
              <p:cNvPicPr/>
              <p:nvPr/>
            </p:nvPicPr>
            <p:blipFill>
              <a:blip r:embed="rId13"/>
              <a:stretch>
                <a:fillRect/>
              </a:stretch>
            </p:blipFill>
            <p:spPr>
              <a:xfrm>
                <a:off x="-923635" y="2070610"/>
                <a:ext cx="28080" cy="25920"/>
              </a:xfrm>
              <a:prstGeom prst="rect">
                <a:avLst/>
              </a:prstGeom>
            </p:spPr>
          </p:pic>
        </mc:Fallback>
      </mc:AlternateContent>
    </p:spTree>
    <p:extLst>
      <p:ext uri="{BB962C8B-B14F-4D97-AF65-F5344CB8AC3E}">
        <p14:creationId xmlns:p14="http://schemas.microsoft.com/office/powerpoint/2010/main" val="71771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42C8F5C-487E-3A1C-9B76-CF8369F2A971}"/>
                  </a:ext>
                </a:extLst>
              </p14:cNvPr>
              <p14:cNvContentPartPr/>
              <p14:nvPr/>
            </p14:nvContentPartPr>
            <p14:xfrm>
              <a:off x="14087840" y="955000"/>
              <a:ext cx="24480" cy="20160"/>
            </p14:xfrm>
          </p:contentPart>
        </mc:Choice>
        <mc:Fallback xmlns="">
          <p:pic>
            <p:nvPicPr>
              <p:cNvPr id="3" name="Ink 2">
                <a:extLst>
                  <a:ext uri="{FF2B5EF4-FFF2-40B4-BE49-F238E27FC236}">
                    <a16:creationId xmlns:a16="http://schemas.microsoft.com/office/drawing/2014/main" id="{242C8F5C-487E-3A1C-9B76-CF8369F2A971}"/>
                  </a:ext>
                </a:extLst>
              </p:cNvPr>
              <p:cNvPicPr/>
              <p:nvPr/>
            </p:nvPicPr>
            <p:blipFill>
              <a:blip r:embed="rId3"/>
              <a:stretch>
                <a:fillRect/>
              </a:stretch>
            </p:blipFill>
            <p:spPr>
              <a:xfrm>
                <a:off x="14078840" y="946000"/>
                <a:ext cx="42120" cy="37800"/>
              </a:xfrm>
              <a:prstGeom prst="rect">
                <a:avLst/>
              </a:prstGeom>
            </p:spPr>
          </p:pic>
        </mc:Fallback>
      </mc:AlternateContent>
      <p:sp>
        <p:nvSpPr>
          <p:cNvPr id="5" name="TextBox 4">
            <a:extLst>
              <a:ext uri="{FF2B5EF4-FFF2-40B4-BE49-F238E27FC236}">
                <a16:creationId xmlns:a16="http://schemas.microsoft.com/office/drawing/2014/main" id="{618989B3-C648-17D9-8F16-3D80B8DF1C0F}"/>
              </a:ext>
            </a:extLst>
          </p:cNvPr>
          <p:cNvSpPr txBox="1"/>
          <p:nvPr/>
        </p:nvSpPr>
        <p:spPr>
          <a:xfrm>
            <a:off x="711200" y="202326"/>
            <a:ext cx="7076440" cy="369332"/>
          </a:xfrm>
          <a:prstGeom prst="rect">
            <a:avLst/>
          </a:prstGeom>
          <a:noFill/>
        </p:spPr>
        <p:txBody>
          <a:bodyPr wrap="square">
            <a:spAutoFit/>
          </a:bodyPr>
          <a:lstStyle/>
          <a:p>
            <a:r>
              <a:rPr lang="en-IN" b="1" dirty="0">
                <a:solidFill>
                  <a:schemeClr val="tx2">
                    <a:lumMod val="60000"/>
                    <a:lumOff val="40000"/>
                  </a:schemeClr>
                </a:solidFill>
                <a:latin typeface="Calibri" panose="020F0502020204030204" pitchFamily="34" charset="0"/>
              </a:rPr>
              <a:t>N</a:t>
            </a:r>
            <a:r>
              <a:rPr lang="en-IN" sz="1800" b="1" dirty="0">
                <a:solidFill>
                  <a:schemeClr val="tx2">
                    <a:lumMod val="60000"/>
                    <a:lumOff val="40000"/>
                  </a:schemeClr>
                </a:solidFill>
                <a:effectLst/>
                <a:latin typeface="Calibri" panose="020F0502020204030204" pitchFamily="34" charset="0"/>
              </a:rPr>
              <a:t>ame of the physician and the departments they are affiliated with </a:t>
            </a:r>
            <a:endParaRPr lang="en-IN" b="1" dirty="0">
              <a:solidFill>
                <a:schemeClr val="tx2">
                  <a:lumMod val="60000"/>
                  <a:lumOff val="40000"/>
                </a:schemeClr>
              </a:solidFill>
            </a:endParaRPr>
          </a:p>
        </p:txBody>
      </p:sp>
      <p:sp>
        <p:nvSpPr>
          <p:cNvPr id="6" name="Rectangle 1">
            <a:extLst>
              <a:ext uri="{FF2B5EF4-FFF2-40B4-BE49-F238E27FC236}">
                <a16:creationId xmlns:a16="http://schemas.microsoft.com/office/drawing/2014/main" id="{92D5F278-B407-FAF2-27A9-A3996B6B1B77}"/>
              </a:ext>
            </a:extLst>
          </p:cNvPr>
          <p:cNvSpPr>
            <a:spLocks noChangeArrowheads="1"/>
          </p:cNvSpPr>
          <p:nvPr/>
        </p:nvSpPr>
        <p:spPr bwMode="auto">
          <a:xfrm>
            <a:off x="396240" y="3954289"/>
            <a:ext cx="914106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b="0" i="0" u="none" strike="noStrike" cap="none" normalizeH="0" baseline="0" dirty="0">
                <a:ln>
                  <a:noFill/>
                </a:ln>
                <a:solidFill>
                  <a:schemeClr val="tx2">
                    <a:lumMod val="60000"/>
                    <a:lumOff val="40000"/>
                  </a:schemeClr>
                </a:solidFill>
                <a:effectLst/>
                <a:latin typeface="Calibri" panose="020F0502020204030204" pitchFamily="34" charset="0"/>
                <a:cs typeface="Calibri" panose="020F0502020204030204" pitchFamily="34" charset="0"/>
              </a:rPr>
              <a:t> </a:t>
            </a:r>
            <a:r>
              <a:rPr lang="en-IN" dirty="0">
                <a:solidFill>
                  <a:schemeClr val="tx2">
                    <a:lumMod val="60000"/>
                    <a:lumOff val="40000"/>
                  </a:schemeClr>
                </a:solidFill>
                <a:effectLst/>
                <a:latin typeface="Calibri" panose="020F0502020204030204" pitchFamily="34" charset="0"/>
              </a:rPr>
              <a:t> </a:t>
            </a:r>
            <a:r>
              <a:rPr lang="en-IN" b="1" dirty="0">
                <a:solidFill>
                  <a:schemeClr val="tx2">
                    <a:lumMod val="60000"/>
                    <a:lumOff val="40000"/>
                  </a:schemeClr>
                </a:solidFill>
                <a:effectLst/>
                <a:latin typeface="Calibri" panose="020F0502020204030204" pitchFamily="34" charset="0"/>
              </a:rPr>
              <a:t>Count number of unique patients who got an appointment for examination room C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C1E65236-F15D-A0E2-0C86-8F24E91AF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 y="831183"/>
            <a:ext cx="5140960" cy="241208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45BD2FC0-4112-11D4-1408-47FE43BF4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7063" y="955000"/>
            <a:ext cx="4572000" cy="1885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BA6DEE-8FAD-A7EA-F238-CAC853D3B686}"/>
              </a:ext>
            </a:extLst>
          </p:cNvPr>
          <p:cNvPicPr>
            <a:picLocks noChangeAspect="1"/>
          </p:cNvPicPr>
          <p:nvPr/>
        </p:nvPicPr>
        <p:blipFill>
          <a:blip r:embed="rId6"/>
          <a:stretch>
            <a:fillRect/>
          </a:stretch>
        </p:blipFill>
        <p:spPr>
          <a:xfrm>
            <a:off x="711200" y="4656683"/>
            <a:ext cx="6028527" cy="977037"/>
          </a:xfrm>
          <a:prstGeom prst="rect">
            <a:avLst/>
          </a:prstGeom>
        </p:spPr>
      </p:pic>
      <p:pic>
        <p:nvPicPr>
          <p:cNvPr id="10" name="Picture 9">
            <a:extLst>
              <a:ext uri="{FF2B5EF4-FFF2-40B4-BE49-F238E27FC236}">
                <a16:creationId xmlns:a16="http://schemas.microsoft.com/office/drawing/2014/main" id="{A8FC6591-A890-948A-14B1-47D9807C5DF7}"/>
              </a:ext>
            </a:extLst>
          </p:cNvPr>
          <p:cNvPicPr>
            <a:picLocks noChangeAspect="1"/>
          </p:cNvPicPr>
          <p:nvPr/>
        </p:nvPicPr>
        <p:blipFill>
          <a:blip r:embed="rId7"/>
          <a:stretch>
            <a:fillRect/>
          </a:stretch>
        </p:blipFill>
        <p:spPr>
          <a:xfrm>
            <a:off x="7876540" y="4518388"/>
            <a:ext cx="4244340" cy="1081214"/>
          </a:xfrm>
          <a:prstGeom prst="rect">
            <a:avLst/>
          </a:prstGeom>
        </p:spPr>
      </p:pic>
    </p:spTree>
    <p:extLst>
      <p:ext uri="{BB962C8B-B14F-4D97-AF65-F5344CB8AC3E}">
        <p14:creationId xmlns:p14="http://schemas.microsoft.com/office/powerpoint/2010/main" val="241629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1CBCF1-A05F-C616-4658-B0A713148049}"/>
              </a:ext>
            </a:extLst>
          </p:cNvPr>
          <p:cNvSpPr txBox="1"/>
          <p:nvPr/>
        </p:nvSpPr>
        <p:spPr>
          <a:xfrm>
            <a:off x="129209" y="188843"/>
            <a:ext cx="11559208" cy="646331"/>
          </a:xfrm>
          <a:prstGeom prst="rect">
            <a:avLst/>
          </a:prstGeom>
          <a:noFill/>
        </p:spPr>
        <p:txBody>
          <a:bodyPr wrap="square">
            <a:spAutoFit/>
          </a:bodyPr>
          <a:lstStyle/>
          <a:p>
            <a:r>
              <a:rPr lang="en-IN" sz="1800" b="1" dirty="0">
                <a:solidFill>
                  <a:schemeClr val="tx2">
                    <a:lumMod val="60000"/>
                    <a:lumOff val="40000"/>
                  </a:schemeClr>
                </a:solidFill>
                <a:effectLst/>
                <a:latin typeface="Calibri" panose="020F0502020204030204" pitchFamily="34" charset="0"/>
              </a:rPr>
              <a:t> Name of the patients who taken the appointment on the 25th of April at 10 am,  and also display their physician, assisting nurses and room no.</a:t>
            </a:r>
            <a:endParaRPr lang="en-IN" b="1" dirty="0">
              <a:solidFill>
                <a:schemeClr val="tx2">
                  <a:lumMod val="60000"/>
                  <a:lumOff val="40000"/>
                </a:schemeClr>
              </a:solidFill>
            </a:endParaRPr>
          </a:p>
        </p:txBody>
      </p:sp>
      <p:pic>
        <p:nvPicPr>
          <p:cNvPr id="5" name="Picture 4">
            <a:extLst>
              <a:ext uri="{FF2B5EF4-FFF2-40B4-BE49-F238E27FC236}">
                <a16:creationId xmlns:a16="http://schemas.microsoft.com/office/drawing/2014/main" id="{584CCE2B-7E7D-2384-2A59-7B024C5E8D77}"/>
              </a:ext>
            </a:extLst>
          </p:cNvPr>
          <p:cNvPicPr>
            <a:picLocks noChangeAspect="1"/>
          </p:cNvPicPr>
          <p:nvPr/>
        </p:nvPicPr>
        <p:blipFill>
          <a:blip r:embed="rId2"/>
          <a:stretch>
            <a:fillRect/>
          </a:stretch>
        </p:blipFill>
        <p:spPr>
          <a:xfrm>
            <a:off x="308113" y="1051776"/>
            <a:ext cx="6712810" cy="3569920"/>
          </a:xfrm>
          <a:prstGeom prst="rect">
            <a:avLst/>
          </a:prstGeom>
        </p:spPr>
      </p:pic>
      <p:pic>
        <p:nvPicPr>
          <p:cNvPr id="7" name="Picture 6">
            <a:extLst>
              <a:ext uri="{FF2B5EF4-FFF2-40B4-BE49-F238E27FC236}">
                <a16:creationId xmlns:a16="http://schemas.microsoft.com/office/drawing/2014/main" id="{A466480D-BFF1-A945-84CA-47544A7DF4D4}"/>
              </a:ext>
            </a:extLst>
          </p:cNvPr>
          <p:cNvPicPr>
            <a:picLocks noChangeAspect="1"/>
          </p:cNvPicPr>
          <p:nvPr/>
        </p:nvPicPr>
        <p:blipFill>
          <a:blip r:embed="rId3"/>
          <a:stretch>
            <a:fillRect/>
          </a:stretch>
        </p:blipFill>
        <p:spPr>
          <a:xfrm>
            <a:off x="444589" y="4964039"/>
            <a:ext cx="6154993" cy="1100274"/>
          </a:xfrm>
          <a:prstGeom prst="rect">
            <a:avLst/>
          </a:prstGeom>
        </p:spPr>
      </p:pic>
    </p:spTree>
    <p:extLst>
      <p:ext uri="{BB962C8B-B14F-4D97-AF65-F5344CB8AC3E}">
        <p14:creationId xmlns:p14="http://schemas.microsoft.com/office/powerpoint/2010/main" val="389681645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528</TotalTime>
  <Words>449</Words>
  <Application>Microsoft Office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Comic Sans MS</vt:lpstr>
      <vt:lpstr>Helvetica Neue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Akshitha Reddy</dc:creator>
  <cp:lastModifiedBy>Akshitha Reddy</cp:lastModifiedBy>
  <cp:revision>3</cp:revision>
  <dcterms:created xsi:type="dcterms:W3CDTF">2024-10-19T05:45:37Z</dcterms:created>
  <dcterms:modified xsi:type="dcterms:W3CDTF">2024-10-27T12:54:40Z</dcterms:modified>
</cp:coreProperties>
</file>